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9" r:id="rId5"/>
    <p:sldMasterId id="2147483674" r:id="rId6"/>
    <p:sldMasterId id="2147483671" r:id="rId7"/>
    <p:sldMasterId id="2147483688" r:id="rId8"/>
  </p:sldMasterIdLst>
  <p:notesMasterIdLst>
    <p:notesMasterId r:id="rId38"/>
  </p:notesMasterIdLst>
  <p:handoutMasterIdLst>
    <p:handoutMasterId r:id="rId39"/>
  </p:handoutMasterIdLst>
  <p:sldIdLst>
    <p:sldId id="344" r:id="rId9"/>
    <p:sldId id="355" r:id="rId10"/>
    <p:sldId id="415" r:id="rId11"/>
    <p:sldId id="425" r:id="rId12"/>
    <p:sldId id="416" r:id="rId13"/>
    <p:sldId id="407" r:id="rId14"/>
    <p:sldId id="426" r:id="rId15"/>
    <p:sldId id="419" r:id="rId16"/>
    <p:sldId id="420" r:id="rId17"/>
    <p:sldId id="418" r:id="rId18"/>
    <p:sldId id="383" r:id="rId19"/>
    <p:sldId id="408" r:id="rId20"/>
    <p:sldId id="384" r:id="rId21"/>
    <p:sldId id="417" r:id="rId22"/>
    <p:sldId id="386" r:id="rId23"/>
    <p:sldId id="387" r:id="rId24"/>
    <p:sldId id="391" r:id="rId25"/>
    <p:sldId id="388" r:id="rId26"/>
    <p:sldId id="410" r:id="rId27"/>
    <p:sldId id="428" r:id="rId28"/>
    <p:sldId id="382" r:id="rId29"/>
    <p:sldId id="429" r:id="rId30"/>
    <p:sldId id="427" r:id="rId31"/>
    <p:sldId id="422" r:id="rId32"/>
    <p:sldId id="413" r:id="rId33"/>
    <p:sldId id="412" r:id="rId34"/>
    <p:sldId id="423" r:id="rId35"/>
    <p:sldId id="424" r:id="rId36"/>
    <p:sldId id="354" r:id="rId37"/>
  </p:sldIdLst>
  <p:sldSz cx="20104100" cy="11309350"/>
  <p:notesSz cx="20104100" cy="1130935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0BBB1C"/>
    <a:srgbClr val="001E84"/>
    <a:srgbClr val="00A3FF"/>
    <a:srgbClr val="01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3"/>
    <p:restoredTop sz="84447" autoAdjust="0"/>
  </p:normalViewPr>
  <p:slideViewPr>
    <p:cSldViewPr>
      <p:cViewPr varScale="1">
        <p:scale>
          <a:sx n="65" d="100"/>
          <a:sy n="65" d="100"/>
        </p:scale>
        <p:origin x="102" y="12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1" d="100"/>
          <a:sy n="41" d="100"/>
        </p:scale>
        <p:origin x="1124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43DEF-AD86-4A00-9168-2506369940A3}" type="doc">
      <dgm:prSet loTypeId="urn:microsoft.com/office/officeart/2005/8/layout/chevron1" loCatId="process" qsTypeId="urn:microsoft.com/office/officeart/2005/8/quickstyle/simple1" qsCatId="simple" csTypeId="urn:microsoft.com/office/officeart/2005/8/colors/accent5_4" csCatId="accent5" phldr="1"/>
      <dgm:spPr/>
    </dgm:pt>
    <dgm:pt modelId="{0101A587-ECEB-4CD9-986A-DCE56D69C022}">
      <dgm:prSet phldrT="[Text]"/>
      <dgm:spPr/>
      <dgm:t>
        <a:bodyPr/>
        <a:lstStyle/>
        <a:p>
          <a:r>
            <a:rPr lang="en-US" dirty="0"/>
            <a:t>SAP HANA</a:t>
          </a:r>
        </a:p>
      </dgm:t>
    </dgm:pt>
    <dgm:pt modelId="{686D438F-F01A-463E-B6B5-C7BEE6AF9814}" type="parTrans" cxnId="{EC0A74B7-193B-49CA-8AA2-DF8D2F8FCC4B}">
      <dgm:prSet/>
      <dgm:spPr/>
      <dgm:t>
        <a:bodyPr/>
        <a:lstStyle/>
        <a:p>
          <a:endParaRPr lang="en-US"/>
        </a:p>
      </dgm:t>
    </dgm:pt>
    <dgm:pt modelId="{307CCFB0-6037-4B85-A75E-F0A59BAB94B9}" type="sibTrans" cxnId="{EC0A74B7-193B-49CA-8AA2-DF8D2F8FCC4B}">
      <dgm:prSet/>
      <dgm:spPr/>
      <dgm:t>
        <a:bodyPr/>
        <a:lstStyle/>
        <a:p>
          <a:endParaRPr lang="en-US"/>
        </a:p>
      </dgm:t>
    </dgm:pt>
    <dgm:pt modelId="{4FA432AA-0921-4C05-B249-E9C9F9EC506E}">
      <dgm:prSet phldrT="[Text]"/>
      <dgm:spPr/>
      <dgm:t>
        <a:bodyPr/>
        <a:lstStyle/>
        <a:p>
          <a:r>
            <a:rPr lang="en-US" dirty="0"/>
            <a:t>SAP BW powered by SAP HANA</a:t>
          </a:r>
        </a:p>
      </dgm:t>
    </dgm:pt>
    <dgm:pt modelId="{5E1A82F6-6A5A-4B80-AB44-D9ECA97374E6}" type="parTrans" cxnId="{D9271F79-BD35-453F-865B-7C16AAEAF1EB}">
      <dgm:prSet/>
      <dgm:spPr/>
      <dgm:t>
        <a:bodyPr/>
        <a:lstStyle/>
        <a:p>
          <a:endParaRPr lang="en-US"/>
        </a:p>
      </dgm:t>
    </dgm:pt>
    <dgm:pt modelId="{6FEBB6CD-A2F9-4FF9-BB93-F81E08DD749F}" type="sibTrans" cxnId="{D9271F79-BD35-453F-865B-7C16AAEAF1EB}">
      <dgm:prSet/>
      <dgm:spPr/>
      <dgm:t>
        <a:bodyPr/>
        <a:lstStyle/>
        <a:p>
          <a:endParaRPr lang="en-US"/>
        </a:p>
      </dgm:t>
    </dgm:pt>
    <dgm:pt modelId="{0790D834-4697-4671-9500-9A2FE1A8F610}">
      <dgm:prSet phldrT="[Text]"/>
      <dgm:spPr/>
      <dgm:t>
        <a:bodyPr/>
        <a:lstStyle/>
        <a:p>
          <a:r>
            <a:rPr lang="en-US" dirty="0"/>
            <a:t>SAP BS powered by SAP HANA</a:t>
          </a:r>
        </a:p>
      </dgm:t>
    </dgm:pt>
    <dgm:pt modelId="{3CE0C0E5-B28B-4721-9C0D-153E61CC479F}" type="parTrans" cxnId="{F9091227-2A47-4234-ACAA-F69FFCEE03A7}">
      <dgm:prSet/>
      <dgm:spPr/>
      <dgm:t>
        <a:bodyPr/>
        <a:lstStyle/>
        <a:p>
          <a:endParaRPr lang="en-US"/>
        </a:p>
      </dgm:t>
    </dgm:pt>
    <dgm:pt modelId="{242E0071-9054-47C5-A0BA-DEBFAF39369A}" type="sibTrans" cxnId="{F9091227-2A47-4234-ACAA-F69FFCEE03A7}">
      <dgm:prSet/>
      <dgm:spPr/>
      <dgm:t>
        <a:bodyPr/>
        <a:lstStyle/>
        <a:p>
          <a:endParaRPr lang="en-US"/>
        </a:p>
      </dgm:t>
    </dgm:pt>
    <dgm:pt modelId="{9FD6A5DF-407C-43D4-89CE-77B176C04392}">
      <dgm:prSet/>
      <dgm:spPr/>
      <dgm:t>
        <a:bodyPr/>
        <a:lstStyle/>
        <a:p>
          <a:r>
            <a:rPr lang="en-US" dirty="0"/>
            <a:t>SAP S/4 HANA</a:t>
          </a:r>
        </a:p>
      </dgm:t>
    </dgm:pt>
    <dgm:pt modelId="{27594367-A2E4-4861-95A3-B360745C5E28}" type="parTrans" cxnId="{151A4030-CFA6-4BEE-9D3E-83DC47A6CE54}">
      <dgm:prSet/>
      <dgm:spPr/>
      <dgm:t>
        <a:bodyPr/>
        <a:lstStyle/>
        <a:p>
          <a:endParaRPr lang="en-US"/>
        </a:p>
      </dgm:t>
    </dgm:pt>
    <dgm:pt modelId="{A5F68E60-9FEB-41F7-ADD8-C2C331D9719C}" type="sibTrans" cxnId="{151A4030-CFA6-4BEE-9D3E-83DC47A6CE54}">
      <dgm:prSet/>
      <dgm:spPr/>
      <dgm:t>
        <a:bodyPr/>
        <a:lstStyle/>
        <a:p>
          <a:endParaRPr lang="en-US"/>
        </a:p>
      </dgm:t>
    </dgm:pt>
    <dgm:pt modelId="{140A9885-0307-4F97-88CB-135FD1B0BBF9}" type="pres">
      <dgm:prSet presAssocID="{6C443DEF-AD86-4A00-9168-2506369940A3}" presName="Name0" presStyleCnt="0">
        <dgm:presLayoutVars>
          <dgm:dir/>
          <dgm:animLvl val="lvl"/>
          <dgm:resizeHandles val="exact"/>
        </dgm:presLayoutVars>
      </dgm:prSet>
      <dgm:spPr/>
    </dgm:pt>
    <dgm:pt modelId="{A82DBC84-66A2-4A09-A1D6-D7FC566B9232}" type="pres">
      <dgm:prSet presAssocID="{0101A587-ECEB-4CD9-986A-DCE56D69C02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A4FC338-AFC7-47F4-9B28-EE6988E66B7C}" type="pres">
      <dgm:prSet presAssocID="{307CCFB0-6037-4B85-A75E-F0A59BAB94B9}" presName="parTxOnlySpace" presStyleCnt="0"/>
      <dgm:spPr/>
    </dgm:pt>
    <dgm:pt modelId="{F423ED72-414B-4190-A289-602336A787EB}" type="pres">
      <dgm:prSet presAssocID="{4FA432AA-0921-4C05-B249-E9C9F9EC506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E2AB9BF-B35B-4831-B1EE-71D8EE42894A}" type="pres">
      <dgm:prSet presAssocID="{6FEBB6CD-A2F9-4FF9-BB93-F81E08DD749F}" presName="parTxOnlySpace" presStyleCnt="0"/>
      <dgm:spPr/>
    </dgm:pt>
    <dgm:pt modelId="{F2D85AC4-AE9D-4551-93C7-D39D5A829168}" type="pres">
      <dgm:prSet presAssocID="{0790D834-4697-4671-9500-9A2FE1A8F61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8C206D4-661F-4352-BEBD-0D3E46ABF659}" type="pres">
      <dgm:prSet presAssocID="{242E0071-9054-47C5-A0BA-DEBFAF39369A}" presName="parTxOnlySpace" presStyleCnt="0"/>
      <dgm:spPr/>
    </dgm:pt>
    <dgm:pt modelId="{41AFFDC8-BAC8-4623-930F-6D0CD6B92E97}" type="pres">
      <dgm:prSet presAssocID="{9FD6A5DF-407C-43D4-89CE-77B176C0439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AFC691D-D89C-4472-A69A-A6EEFAED7524}" type="presOf" srcId="{6C443DEF-AD86-4A00-9168-2506369940A3}" destId="{140A9885-0307-4F97-88CB-135FD1B0BBF9}" srcOrd="0" destOrd="0" presId="urn:microsoft.com/office/officeart/2005/8/layout/chevron1"/>
    <dgm:cxn modelId="{F9091227-2A47-4234-ACAA-F69FFCEE03A7}" srcId="{6C443DEF-AD86-4A00-9168-2506369940A3}" destId="{0790D834-4697-4671-9500-9A2FE1A8F610}" srcOrd="2" destOrd="0" parTransId="{3CE0C0E5-B28B-4721-9C0D-153E61CC479F}" sibTransId="{242E0071-9054-47C5-A0BA-DEBFAF39369A}"/>
    <dgm:cxn modelId="{FF84AA27-EFAF-4024-AB90-49E61E8D30D6}" type="presOf" srcId="{0101A587-ECEB-4CD9-986A-DCE56D69C022}" destId="{A82DBC84-66A2-4A09-A1D6-D7FC566B9232}" srcOrd="0" destOrd="0" presId="urn:microsoft.com/office/officeart/2005/8/layout/chevron1"/>
    <dgm:cxn modelId="{151A4030-CFA6-4BEE-9D3E-83DC47A6CE54}" srcId="{6C443DEF-AD86-4A00-9168-2506369940A3}" destId="{9FD6A5DF-407C-43D4-89CE-77B176C04392}" srcOrd="3" destOrd="0" parTransId="{27594367-A2E4-4861-95A3-B360745C5E28}" sibTransId="{A5F68E60-9FEB-41F7-ADD8-C2C331D9719C}"/>
    <dgm:cxn modelId="{8DCE0852-C289-4E78-94B2-DB1F0843DE69}" type="presOf" srcId="{0790D834-4697-4671-9500-9A2FE1A8F610}" destId="{F2D85AC4-AE9D-4551-93C7-D39D5A829168}" srcOrd="0" destOrd="0" presId="urn:microsoft.com/office/officeart/2005/8/layout/chevron1"/>
    <dgm:cxn modelId="{D9271F79-BD35-453F-865B-7C16AAEAF1EB}" srcId="{6C443DEF-AD86-4A00-9168-2506369940A3}" destId="{4FA432AA-0921-4C05-B249-E9C9F9EC506E}" srcOrd="1" destOrd="0" parTransId="{5E1A82F6-6A5A-4B80-AB44-D9ECA97374E6}" sibTransId="{6FEBB6CD-A2F9-4FF9-BB93-F81E08DD749F}"/>
    <dgm:cxn modelId="{EC0A74B7-193B-49CA-8AA2-DF8D2F8FCC4B}" srcId="{6C443DEF-AD86-4A00-9168-2506369940A3}" destId="{0101A587-ECEB-4CD9-986A-DCE56D69C022}" srcOrd="0" destOrd="0" parTransId="{686D438F-F01A-463E-B6B5-C7BEE6AF9814}" sibTransId="{307CCFB0-6037-4B85-A75E-F0A59BAB94B9}"/>
    <dgm:cxn modelId="{BDD3B4C3-7FA0-45AD-B224-C5133BDFC8D2}" type="presOf" srcId="{9FD6A5DF-407C-43D4-89CE-77B176C04392}" destId="{41AFFDC8-BAC8-4623-930F-6D0CD6B92E97}" srcOrd="0" destOrd="0" presId="urn:microsoft.com/office/officeart/2005/8/layout/chevron1"/>
    <dgm:cxn modelId="{B8A778D7-41EB-42D8-854A-2EF5335F6013}" type="presOf" srcId="{4FA432AA-0921-4C05-B249-E9C9F9EC506E}" destId="{F423ED72-414B-4190-A289-602336A787EB}" srcOrd="0" destOrd="0" presId="urn:microsoft.com/office/officeart/2005/8/layout/chevron1"/>
    <dgm:cxn modelId="{06859181-08B3-4676-8582-1E70C7A188DB}" type="presParOf" srcId="{140A9885-0307-4F97-88CB-135FD1B0BBF9}" destId="{A82DBC84-66A2-4A09-A1D6-D7FC566B9232}" srcOrd="0" destOrd="0" presId="urn:microsoft.com/office/officeart/2005/8/layout/chevron1"/>
    <dgm:cxn modelId="{66BCD892-F4DA-4B18-AB17-825E043ACEED}" type="presParOf" srcId="{140A9885-0307-4F97-88CB-135FD1B0BBF9}" destId="{6A4FC338-AFC7-47F4-9B28-EE6988E66B7C}" srcOrd="1" destOrd="0" presId="urn:microsoft.com/office/officeart/2005/8/layout/chevron1"/>
    <dgm:cxn modelId="{C776FFCF-C94E-4437-A022-5EE6A9138678}" type="presParOf" srcId="{140A9885-0307-4F97-88CB-135FD1B0BBF9}" destId="{F423ED72-414B-4190-A289-602336A787EB}" srcOrd="2" destOrd="0" presId="urn:microsoft.com/office/officeart/2005/8/layout/chevron1"/>
    <dgm:cxn modelId="{50890CC7-7D8F-4A56-8AFB-F7DC6392B987}" type="presParOf" srcId="{140A9885-0307-4F97-88CB-135FD1B0BBF9}" destId="{7E2AB9BF-B35B-4831-B1EE-71D8EE42894A}" srcOrd="3" destOrd="0" presId="urn:microsoft.com/office/officeart/2005/8/layout/chevron1"/>
    <dgm:cxn modelId="{0D085976-0AE0-4782-8C32-64233834286C}" type="presParOf" srcId="{140A9885-0307-4F97-88CB-135FD1B0BBF9}" destId="{F2D85AC4-AE9D-4551-93C7-D39D5A829168}" srcOrd="4" destOrd="0" presId="urn:microsoft.com/office/officeart/2005/8/layout/chevron1"/>
    <dgm:cxn modelId="{0662D6FA-5848-4D98-A5BC-25CF306B63AD}" type="presParOf" srcId="{140A9885-0307-4F97-88CB-135FD1B0BBF9}" destId="{C8C206D4-661F-4352-BEBD-0D3E46ABF659}" srcOrd="5" destOrd="0" presId="urn:microsoft.com/office/officeart/2005/8/layout/chevron1"/>
    <dgm:cxn modelId="{0F71411F-0AB3-4462-B388-C86C6522DD4E}" type="presParOf" srcId="{140A9885-0307-4F97-88CB-135FD1B0BBF9}" destId="{41AFFDC8-BAC8-4623-930F-6D0CD6B92E9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FFCF4E-38D3-4022-B00E-F6D3C00C1D8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CDFAB9-ED72-4EA1-8F96-445DDCAE3405}">
      <dgm:prSet phldrT="[Text]"/>
      <dgm:spPr/>
      <dgm:t>
        <a:bodyPr/>
        <a:lstStyle/>
        <a:p>
          <a:r>
            <a:rPr lang="en-US" dirty="0"/>
            <a:t>SAP HANA Platform</a:t>
          </a:r>
        </a:p>
      </dgm:t>
    </dgm:pt>
    <dgm:pt modelId="{5A1A5BBE-21EC-461C-B0D4-521376BBC462}" type="parTrans" cxnId="{3452958F-1C76-4966-8FD8-F08C33634F5A}">
      <dgm:prSet/>
      <dgm:spPr/>
      <dgm:t>
        <a:bodyPr/>
        <a:lstStyle/>
        <a:p>
          <a:endParaRPr lang="en-US"/>
        </a:p>
      </dgm:t>
    </dgm:pt>
    <dgm:pt modelId="{03546ADD-563E-4CB7-8C1E-CCD7036F2D10}" type="sibTrans" cxnId="{3452958F-1C76-4966-8FD8-F08C33634F5A}">
      <dgm:prSet/>
      <dgm:spPr/>
      <dgm:t>
        <a:bodyPr/>
        <a:lstStyle/>
        <a:p>
          <a:endParaRPr lang="en-US"/>
        </a:p>
      </dgm:t>
    </dgm:pt>
    <dgm:pt modelId="{B7BAA169-E3A1-4F55-A8F7-37E935FB5E0B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67F4BEE5-CCD2-45BF-9764-F40F6605BB3B}" type="parTrans" cxnId="{314FE03F-9B25-414A-8E6D-3B1E9BCCE802}">
      <dgm:prSet/>
      <dgm:spPr/>
      <dgm:t>
        <a:bodyPr/>
        <a:lstStyle/>
        <a:p>
          <a:endParaRPr lang="en-US"/>
        </a:p>
      </dgm:t>
    </dgm:pt>
    <dgm:pt modelId="{691A6EEC-8565-434E-BE3A-CC96EE52BE3A}" type="sibTrans" cxnId="{314FE03F-9B25-414A-8E6D-3B1E9BCCE802}">
      <dgm:prSet/>
      <dgm:spPr/>
      <dgm:t>
        <a:bodyPr/>
        <a:lstStyle/>
        <a:p>
          <a:endParaRPr lang="en-US"/>
        </a:p>
      </dgm:t>
    </dgm:pt>
    <dgm:pt modelId="{3EE2800F-3B45-4EB1-B11D-61EF86BABAB4}">
      <dgm:prSet phldrT="[Text]"/>
      <dgm:spPr/>
      <dgm:t>
        <a:bodyPr/>
        <a:lstStyle/>
        <a:p>
          <a:r>
            <a:rPr lang="en-US" dirty="0"/>
            <a:t>Data Sources</a:t>
          </a:r>
        </a:p>
      </dgm:t>
    </dgm:pt>
    <dgm:pt modelId="{0B5998B3-60E0-49BE-9A9F-E4262960C668}" type="parTrans" cxnId="{CE62F3A7-D038-4AD7-BE5D-518863BB2765}">
      <dgm:prSet/>
      <dgm:spPr/>
      <dgm:t>
        <a:bodyPr/>
        <a:lstStyle/>
        <a:p>
          <a:endParaRPr lang="en-US"/>
        </a:p>
      </dgm:t>
    </dgm:pt>
    <dgm:pt modelId="{3334011D-475F-46C4-9EDD-CE0A5FAE3740}" type="sibTrans" cxnId="{CE62F3A7-D038-4AD7-BE5D-518863BB2765}">
      <dgm:prSet/>
      <dgm:spPr/>
      <dgm:t>
        <a:bodyPr/>
        <a:lstStyle/>
        <a:p>
          <a:endParaRPr lang="en-US"/>
        </a:p>
      </dgm:t>
    </dgm:pt>
    <dgm:pt modelId="{4B3EA975-F5F5-458B-834C-39DBF556D22A}">
      <dgm:prSet phldrT="[Text]"/>
      <dgm:spPr/>
      <dgm:t>
        <a:bodyPr/>
        <a:lstStyle/>
        <a:p>
          <a:endParaRPr lang="en-US" dirty="0"/>
        </a:p>
      </dgm:t>
    </dgm:pt>
    <dgm:pt modelId="{BB705C9A-DBE4-4DDB-BAC7-7479479EB02E}" type="parTrans" cxnId="{C5D5F713-E32E-44FE-8A39-8730D57940E0}">
      <dgm:prSet/>
      <dgm:spPr/>
      <dgm:t>
        <a:bodyPr/>
        <a:lstStyle/>
        <a:p>
          <a:endParaRPr lang="en-US"/>
        </a:p>
      </dgm:t>
    </dgm:pt>
    <dgm:pt modelId="{4B9BAB5D-4B54-47B2-A84A-13D05D571C0D}" type="sibTrans" cxnId="{C5D5F713-E32E-44FE-8A39-8730D57940E0}">
      <dgm:prSet/>
      <dgm:spPr/>
      <dgm:t>
        <a:bodyPr/>
        <a:lstStyle/>
        <a:p>
          <a:endParaRPr lang="en-US"/>
        </a:p>
      </dgm:t>
    </dgm:pt>
    <dgm:pt modelId="{51E68FE0-5B9C-4C65-B92B-7472360DE9A8}" type="pres">
      <dgm:prSet presAssocID="{28FFCF4E-38D3-4022-B00E-F6D3C00C1D8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BEF5739-45F8-478F-8B0A-3933A1538BB0}" type="pres">
      <dgm:prSet presAssocID="{38CDFAB9-ED72-4EA1-8F96-445DDCAE3405}" presName="centerShape" presStyleLbl="node0" presStyleIdx="0" presStyleCnt="1"/>
      <dgm:spPr/>
    </dgm:pt>
    <dgm:pt modelId="{5759A6B2-93B0-4180-8B91-D2ED327E2AA7}" type="pres">
      <dgm:prSet presAssocID="{67F4BEE5-CCD2-45BF-9764-F40F6605BB3B}" presName="Name9" presStyleLbl="parChTrans1D2" presStyleIdx="0" presStyleCnt="2"/>
      <dgm:spPr/>
    </dgm:pt>
    <dgm:pt modelId="{26C2FC5A-8B4D-4012-A185-EAA4AAA4F4BD}" type="pres">
      <dgm:prSet presAssocID="{67F4BEE5-CCD2-45BF-9764-F40F6605BB3B}" presName="connTx" presStyleLbl="parChTrans1D2" presStyleIdx="0" presStyleCnt="2"/>
      <dgm:spPr/>
    </dgm:pt>
    <dgm:pt modelId="{F3DC0CB4-F270-4ED1-98C8-556BFAC1EF42}" type="pres">
      <dgm:prSet presAssocID="{B7BAA169-E3A1-4F55-A8F7-37E935FB5E0B}" presName="node" presStyleLbl="node1" presStyleIdx="0" presStyleCnt="2">
        <dgm:presLayoutVars>
          <dgm:bulletEnabled val="1"/>
        </dgm:presLayoutVars>
      </dgm:prSet>
      <dgm:spPr/>
    </dgm:pt>
    <dgm:pt modelId="{09A45EB5-3F92-45FB-84C5-509F9679A4B3}" type="pres">
      <dgm:prSet presAssocID="{0B5998B3-60E0-49BE-9A9F-E4262960C668}" presName="Name9" presStyleLbl="parChTrans1D2" presStyleIdx="1" presStyleCnt="2"/>
      <dgm:spPr/>
    </dgm:pt>
    <dgm:pt modelId="{49D6BE69-6704-49A2-9404-C67C8BC3512D}" type="pres">
      <dgm:prSet presAssocID="{0B5998B3-60E0-49BE-9A9F-E4262960C668}" presName="connTx" presStyleLbl="parChTrans1D2" presStyleIdx="1" presStyleCnt="2"/>
      <dgm:spPr/>
    </dgm:pt>
    <dgm:pt modelId="{C4B2BF4F-72D6-40E0-86F7-7D69A64355CE}" type="pres">
      <dgm:prSet presAssocID="{3EE2800F-3B45-4EB1-B11D-61EF86BABAB4}" presName="node" presStyleLbl="node1" presStyleIdx="1" presStyleCnt="2">
        <dgm:presLayoutVars>
          <dgm:bulletEnabled val="1"/>
        </dgm:presLayoutVars>
      </dgm:prSet>
      <dgm:spPr/>
    </dgm:pt>
  </dgm:ptLst>
  <dgm:cxnLst>
    <dgm:cxn modelId="{B51B0213-3C33-4450-A7EC-C8A4B20CA435}" type="presOf" srcId="{B7BAA169-E3A1-4F55-A8F7-37E935FB5E0B}" destId="{F3DC0CB4-F270-4ED1-98C8-556BFAC1EF42}" srcOrd="0" destOrd="0" presId="urn:microsoft.com/office/officeart/2005/8/layout/radial1"/>
    <dgm:cxn modelId="{C5D5F713-E32E-44FE-8A39-8730D57940E0}" srcId="{28FFCF4E-38D3-4022-B00E-F6D3C00C1D84}" destId="{4B3EA975-F5F5-458B-834C-39DBF556D22A}" srcOrd="1" destOrd="0" parTransId="{BB705C9A-DBE4-4DDB-BAC7-7479479EB02E}" sibTransId="{4B9BAB5D-4B54-47B2-A84A-13D05D571C0D}"/>
    <dgm:cxn modelId="{0391AB23-41B6-47B9-B0F6-4E544976B138}" type="presOf" srcId="{38CDFAB9-ED72-4EA1-8F96-445DDCAE3405}" destId="{CBEF5739-45F8-478F-8B0A-3933A1538BB0}" srcOrd="0" destOrd="0" presId="urn:microsoft.com/office/officeart/2005/8/layout/radial1"/>
    <dgm:cxn modelId="{264AD63E-20E5-4B19-A3A3-8C5F70E0FA87}" type="presOf" srcId="{3EE2800F-3B45-4EB1-B11D-61EF86BABAB4}" destId="{C4B2BF4F-72D6-40E0-86F7-7D69A64355CE}" srcOrd="0" destOrd="0" presId="urn:microsoft.com/office/officeart/2005/8/layout/radial1"/>
    <dgm:cxn modelId="{314FE03F-9B25-414A-8E6D-3B1E9BCCE802}" srcId="{38CDFAB9-ED72-4EA1-8F96-445DDCAE3405}" destId="{B7BAA169-E3A1-4F55-A8F7-37E935FB5E0B}" srcOrd="0" destOrd="0" parTransId="{67F4BEE5-CCD2-45BF-9764-F40F6605BB3B}" sibTransId="{691A6EEC-8565-434E-BE3A-CC96EE52BE3A}"/>
    <dgm:cxn modelId="{2715FC43-B187-40F0-B9DC-E5E4725CBF5C}" type="presOf" srcId="{0B5998B3-60E0-49BE-9A9F-E4262960C668}" destId="{49D6BE69-6704-49A2-9404-C67C8BC3512D}" srcOrd="1" destOrd="0" presId="urn:microsoft.com/office/officeart/2005/8/layout/radial1"/>
    <dgm:cxn modelId="{85F8EA70-C823-4003-A6D9-DEF22B3E3F08}" type="presOf" srcId="{67F4BEE5-CCD2-45BF-9764-F40F6605BB3B}" destId="{5759A6B2-93B0-4180-8B91-D2ED327E2AA7}" srcOrd="0" destOrd="0" presId="urn:microsoft.com/office/officeart/2005/8/layout/radial1"/>
    <dgm:cxn modelId="{E105E176-E336-41DA-BEE1-4C54FD82AA98}" type="presOf" srcId="{0B5998B3-60E0-49BE-9A9F-E4262960C668}" destId="{09A45EB5-3F92-45FB-84C5-509F9679A4B3}" srcOrd="0" destOrd="0" presId="urn:microsoft.com/office/officeart/2005/8/layout/radial1"/>
    <dgm:cxn modelId="{E21C0D79-07D3-4B32-B981-D6F62A16BED5}" type="presOf" srcId="{28FFCF4E-38D3-4022-B00E-F6D3C00C1D84}" destId="{51E68FE0-5B9C-4C65-B92B-7472360DE9A8}" srcOrd="0" destOrd="0" presId="urn:microsoft.com/office/officeart/2005/8/layout/radial1"/>
    <dgm:cxn modelId="{3452958F-1C76-4966-8FD8-F08C33634F5A}" srcId="{28FFCF4E-38D3-4022-B00E-F6D3C00C1D84}" destId="{38CDFAB9-ED72-4EA1-8F96-445DDCAE3405}" srcOrd="0" destOrd="0" parTransId="{5A1A5BBE-21EC-461C-B0D4-521376BBC462}" sibTransId="{03546ADD-563E-4CB7-8C1E-CCD7036F2D10}"/>
    <dgm:cxn modelId="{CE62F3A7-D038-4AD7-BE5D-518863BB2765}" srcId="{38CDFAB9-ED72-4EA1-8F96-445DDCAE3405}" destId="{3EE2800F-3B45-4EB1-B11D-61EF86BABAB4}" srcOrd="1" destOrd="0" parTransId="{0B5998B3-60E0-49BE-9A9F-E4262960C668}" sibTransId="{3334011D-475F-46C4-9EDD-CE0A5FAE3740}"/>
    <dgm:cxn modelId="{5A7E7BF6-390E-4DF3-9454-A2BE9AFBCC76}" type="presOf" srcId="{67F4BEE5-CCD2-45BF-9764-F40F6605BB3B}" destId="{26C2FC5A-8B4D-4012-A185-EAA4AAA4F4BD}" srcOrd="1" destOrd="0" presId="urn:microsoft.com/office/officeart/2005/8/layout/radial1"/>
    <dgm:cxn modelId="{F4F5B30A-EE9D-4C6F-BD18-29F4BF4549CE}" type="presParOf" srcId="{51E68FE0-5B9C-4C65-B92B-7472360DE9A8}" destId="{CBEF5739-45F8-478F-8B0A-3933A1538BB0}" srcOrd="0" destOrd="0" presId="urn:microsoft.com/office/officeart/2005/8/layout/radial1"/>
    <dgm:cxn modelId="{12DBDC75-3D42-4034-A783-8C0BFB033D31}" type="presParOf" srcId="{51E68FE0-5B9C-4C65-B92B-7472360DE9A8}" destId="{5759A6B2-93B0-4180-8B91-D2ED327E2AA7}" srcOrd="1" destOrd="0" presId="urn:microsoft.com/office/officeart/2005/8/layout/radial1"/>
    <dgm:cxn modelId="{6FC00938-0A7B-42A1-86CC-48B6DC72FC08}" type="presParOf" srcId="{5759A6B2-93B0-4180-8B91-D2ED327E2AA7}" destId="{26C2FC5A-8B4D-4012-A185-EAA4AAA4F4BD}" srcOrd="0" destOrd="0" presId="urn:microsoft.com/office/officeart/2005/8/layout/radial1"/>
    <dgm:cxn modelId="{6CE20C09-DDDC-4132-ACF3-C44CC96796E2}" type="presParOf" srcId="{51E68FE0-5B9C-4C65-B92B-7472360DE9A8}" destId="{F3DC0CB4-F270-4ED1-98C8-556BFAC1EF42}" srcOrd="2" destOrd="0" presId="urn:microsoft.com/office/officeart/2005/8/layout/radial1"/>
    <dgm:cxn modelId="{82E9686D-A508-4FCD-9E73-FE6D76106A1D}" type="presParOf" srcId="{51E68FE0-5B9C-4C65-B92B-7472360DE9A8}" destId="{09A45EB5-3F92-45FB-84C5-509F9679A4B3}" srcOrd="3" destOrd="0" presId="urn:microsoft.com/office/officeart/2005/8/layout/radial1"/>
    <dgm:cxn modelId="{10B02BFC-9D2C-4DC8-B2DF-D9BBD91036D5}" type="presParOf" srcId="{09A45EB5-3F92-45FB-84C5-509F9679A4B3}" destId="{49D6BE69-6704-49A2-9404-C67C8BC3512D}" srcOrd="0" destOrd="0" presId="urn:microsoft.com/office/officeart/2005/8/layout/radial1"/>
    <dgm:cxn modelId="{53A1C427-FFA4-4AFB-B4FF-12932FA97AE5}" type="presParOf" srcId="{51E68FE0-5B9C-4C65-B92B-7472360DE9A8}" destId="{C4B2BF4F-72D6-40E0-86F7-7D69A64355CE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71B846-51E7-4E7A-96BD-F5FB09DCACDB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CC1E5B-70FF-4875-BCD6-FEE31E955272}">
      <dgm:prSet phldrT="[Text]"/>
      <dgm:spPr/>
      <dgm:t>
        <a:bodyPr/>
        <a:lstStyle/>
        <a:p>
          <a:r>
            <a:rPr lang="en-US" dirty="0"/>
            <a:t>SAP HANA</a:t>
          </a:r>
        </a:p>
      </dgm:t>
    </dgm:pt>
    <dgm:pt modelId="{2AFC8C6C-5F4A-4230-9D2B-921861FC780B}" type="parTrans" cxnId="{E315A29E-D1D9-4A62-81AA-82BE2E73ACF3}">
      <dgm:prSet/>
      <dgm:spPr/>
      <dgm:t>
        <a:bodyPr/>
        <a:lstStyle/>
        <a:p>
          <a:endParaRPr lang="en-US"/>
        </a:p>
      </dgm:t>
    </dgm:pt>
    <dgm:pt modelId="{72202879-4DAA-4642-8246-CA78CA21BD0D}" type="sibTrans" cxnId="{E315A29E-D1D9-4A62-81AA-82BE2E73ACF3}">
      <dgm:prSet/>
      <dgm:spPr/>
      <dgm:t>
        <a:bodyPr/>
        <a:lstStyle/>
        <a:p>
          <a:endParaRPr lang="en-US"/>
        </a:p>
      </dgm:t>
    </dgm:pt>
    <dgm:pt modelId="{EF415B0A-E36B-45F6-BC5B-4D9B09DE62D2}">
      <dgm:prSet phldrT="[Text]" custT="1"/>
      <dgm:spPr/>
      <dgm:t>
        <a:bodyPr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Enterprise Suites</a:t>
          </a:r>
        </a:p>
      </dgm:t>
    </dgm:pt>
    <dgm:pt modelId="{F9BD4D1D-F405-48EA-9781-D6FD2619DC2B}" type="parTrans" cxnId="{36DFA359-E9C3-48B7-A1C4-ABF560512AE7}">
      <dgm:prSet/>
      <dgm:spPr/>
      <dgm:t>
        <a:bodyPr/>
        <a:lstStyle/>
        <a:p>
          <a:endParaRPr lang="en-US"/>
        </a:p>
      </dgm:t>
    </dgm:pt>
    <dgm:pt modelId="{6E80BCBE-679A-4210-9851-37929F125BB4}" type="sibTrans" cxnId="{36DFA359-E9C3-48B7-A1C4-ABF560512AE7}">
      <dgm:prSet/>
      <dgm:spPr/>
      <dgm:t>
        <a:bodyPr/>
        <a:lstStyle/>
        <a:p>
          <a:endParaRPr lang="en-US"/>
        </a:p>
      </dgm:t>
    </dgm:pt>
    <dgm:pt modelId="{10B45904-48FB-42B0-A189-0D7E9B6155CB}">
      <dgm:prSet phldrT="[Text]"/>
      <dgm:spPr/>
      <dgm:t>
        <a:bodyPr/>
        <a:lstStyle/>
        <a:p>
          <a:r>
            <a:rPr lang="en-US" dirty="0"/>
            <a:t>Data Warehousing</a:t>
          </a:r>
        </a:p>
      </dgm:t>
    </dgm:pt>
    <dgm:pt modelId="{27A4532E-7280-497D-80DE-1B630777CF43}" type="parTrans" cxnId="{254A7326-B69B-4845-B901-C17A354D2768}">
      <dgm:prSet/>
      <dgm:spPr/>
      <dgm:t>
        <a:bodyPr/>
        <a:lstStyle/>
        <a:p>
          <a:endParaRPr lang="en-US"/>
        </a:p>
      </dgm:t>
    </dgm:pt>
    <dgm:pt modelId="{A7F845FF-C7F5-4666-AE62-A89D039D4B08}" type="sibTrans" cxnId="{254A7326-B69B-4845-B901-C17A354D2768}">
      <dgm:prSet/>
      <dgm:spPr/>
      <dgm:t>
        <a:bodyPr/>
        <a:lstStyle/>
        <a:p>
          <a:endParaRPr lang="en-US"/>
        </a:p>
      </dgm:t>
    </dgm:pt>
    <dgm:pt modelId="{57FD5D00-6262-4D92-8337-FD7641C27CCB}">
      <dgm:prSet phldrT="[Text]"/>
      <dgm:spPr/>
      <dgm:t>
        <a:bodyPr/>
        <a:lstStyle/>
        <a:p>
          <a:r>
            <a:rPr lang="en-US" dirty="0"/>
            <a:t>Disk DB App Accelerators</a:t>
          </a:r>
        </a:p>
      </dgm:t>
    </dgm:pt>
    <dgm:pt modelId="{D6533B5F-5D07-453B-A82B-C89128B9F2FA}" type="parTrans" cxnId="{634D9E42-9793-41E6-B7D2-C81C7F2D80B1}">
      <dgm:prSet/>
      <dgm:spPr/>
      <dgm:t>
        <a:bodyPr/>
        <a:lstStyle/>
        <a:p>
          <a:endParaRPr lang="en-US"/>
        </a:p>
      </dgm:t>
    </dgm:pt>
    <dgm:pt modelId="{70B33EC0-A4D2-4FF7-ABB8-B2189B66E5DC}" type="sibTrans" cxnId="{634D9E42-9793-41E6-B7D2-C81C7F2D80B1}">
      <dgm:prSet/>
      <dgm:spPr/>
      <dgm:t>
        <a:bodyPr/>
        <a:lstStyle/>
        <a:p>
          <a:endParaRPr lang="en-US"/>
        </a:p>
      </dgm:t>
    </dgm:pt>
    <dgm:pt modelId="{272FC0C3-4CBA-4BCD-8741-EE00489B8112}">
      <dgm:prSet phldrT="[Text]"/>
      <dgm:spPr/>
      <dgm:t>
        <a:bodyPr/>
        <a:lstStyle/>
        <a:p>
          <a:r>
            <a:rPr lang="en-US" dirty="0"/>
            <a:t>Packaged Apps</a:t>
          </a:r>
        </a:p>
      </dgm:t>
    </dgm:pt>
    <dgm:pt modelId="{50E8EAE1-68D0-4C56-886F-6D88167733DB}" type="parTrans" cxnId="{6E9BAEA9-B4B9-4E29-A30A-52E180BCD36D}">
      <dgm:prSet/>
      <dgm:spPr/>
      <dgm:t>
        <a:bodyPr/>
        <a:lstStyle/>
        <a:p>
          <a:endParaRPr lang="en-US"/>
        </a:p>
      </dgm:t>
    </dgm:pt>
    <dgm:pt modelId="{33AF5FF1-FF38-4E36-95C5-4E5D76BCBB94}" type="sibTrans" cxnId="{6E9BAEA9-B4B9-4E29-A30A-52E180BCD36D}">
      <dgm:prSet/>
      <dgm:spPr/>
      <dgm:t>
        <a:bodyPr/>
        <a:lstStyle/>
        <a:p>
          <a:endParaRPr lang="en-US"/>
        </a:p>
      </dgm:t>
    </dgm:pt>
    <dgm:pt modelId="{A693B49B-05E7-421A-94ED-65A34F97E3CA}">
      <dgm:prSet/>
      <dgm:spPr/>
      <dgm:t>
        <a:bodyPr/>
        <a:lstStyle/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2000" kern="1200" dirty="0"/>
        </a:p>
      </dgm:t>
    </dgm:pt>
    <dgm:pt modelId="{CEA77E61-9688-4F99-A83E-BDF7BEB6E5CB}" type="parTrans" cxnId="{0159237F-AA6B-4B52-B11D-63A4EA77FBA1}">
      <dgm:prSet/>
      <dgm:spPr/>
      <dgm:t>
        <a:bodyPr/>
        <a:lstStyle/>
        <a:p>
          <a:endParaRPr lang="en-US"/>
        </a:p>
      </dgm:t>
    </dgm:pt>
    <dgm:pt modelId="{7EDC0546-E2C4-46B5-993E-55217566B65D}" type="sibTrans" cxnId="{0159237F-AA6B-4B52-B11D-63A4EA77FBA1}">
      <dgm:prSet/>
      <dgm:spPr/>
      <dgm:t>
        <a:bodyPr/>
        <a:lstStyle/>
        <a:p>
          <a:endParaRPr lang="en-US"/>
        </a:p>
      </dgm:t>
    </dgm:pt>
    <dgm:pt modelId="{12132E5F-0BDF-40F6-AF11-E090D269B221}">
      <dgm:prSet/>
      <dgm:spPr/>
      <dgm:t>
        <a:bodyPr/>
        <a:lstStyle/>
        <a:p>
          <a:r>
            <a:rPr lang="en-US" dirty="0"/>
            <a:t>Database</a:t>
          </a:r>
        </a:p>
      </dgm:t>
    </dgm:pt>
    <dgm:pt modelId="{55BA7667-3A1C-4E17-AE15-E19D51869163}" type="parTrans" cxnId="{79C24591-6301-42C8-916D-CEE9C57DD95F}">
      <dgm:prSet/>
      <dgm:spPr/>
      <dgm:t>
        <a:bodyPr/>
        <a:lstStyle/>
        <a:p>
          <a:endParaRPr lang="en-US"/>
        </a:p>
      </dgm:t>
    </dgm:pt>
    <dgm:pt modelId="{9683746B-41AD-49E8-B770-0B94EC947013}" type="sibTrans" cxnId="{79C24591-6301-42C8-916D-CEE9C57DD95F}">
      <dgm:prSet/>
      <dgm:spPr/>
      <dgm:t>
        <a:bodyPr/>
        <a:lstStyle/>
        <a:p>
          <a:endParaRPr lang="en-US"/>
        </a:p>
      </dgm:t>
    </dgm:pt>
    <dgm:pt modelId="{F4B367AB-ECDA-46B6-B00C-767F53EDC9B7}">
      <dgm:prSet/>
      <dgm:spPr/>
      <dgm:t>
        <a:bodyPr/>
        <a:lstStyle/>
        <a:p>
          <a:r>
            <a:rPr lang="en-US" dirty="0"/>
            <a:t>OEM ISV Apps</a:t>
          </a:r>
        </a:p>
      </dgm:t>
    </dgm:pt>
    <dgm:pt modelId="{C6528A97-420F-4BC9-B4EB-04815421890E}" type="parTrans" cxnId="{C661D744-395D-442E-B4E8-42BD83F10BA9}">
      <dgm:prSet/>
      <dgm:spPr/>
      <dgm:t>
        <a:bodyPr/>
        <a:lstStyle/>
        <a:p>
          <a:endParaRPr lang="en-US"/>
        </a:p>
      </dgm:t>
    </dgm:pt>
    <dgm:pt modelId="{475FF0EB-31D2-4892-8FFF-C812A7256F6B}" type="sibTrans" cxnId="{C661D744-395D-442E-B4E8-42BD83F10BA9}">
      <dgm:prSet/>
      <dgm:spPr/>
      <dgm:t>
        <a:bodyPr/>
        <a:lstStyle/>
        <a:p>
          <a:endParaRPr lang="en-US"/>
        </a:p>
      </dgm:t>
    </dgm:pt>
    <dgm:pt modelId="{243FC460-0F2A-41F4-B945-5850287C86BD}" type="pres">
      <dgm:prSet presAssocID="{C871B846-51E7-4E7A-96BD-F5FB09DCACD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789CB84-72BB-4AB3-8B84-FA4F509B3655}" type="pres">
      <dgm:prSet presAssocID="{3DCC1E5B-70FF-4875-BCD6-FEE31E955272}" presName="centerShape" presStyleLbl="node0" presStyleIdx="0" presStyleCnt="1"/>
      <dgm:spPr/>
    </dgm:pt>
    <dgm:pt modelId="{05128F04-C34D-434B-ADE8-9F1E7957089F}" type="pres">
      <dgm:prSet presAssocID="{F9BD4D1D-F405-48EA-9781-D6FD2619DC2B}" presName="parTrans" presStyleLbl="sibTrans2D1" presStyleIdx="0" presStyleCnt="6"/>
      <dgm:spPr/>
    </dgm:pt>
    <dgm:pt modelId="{4A292932-781E-430A-9D12-0593DEE68D11}" type="pres">
      <dgm:prSet presAssocID="{F9BD4D1D-F405-48EA-9781-D6FD2619DC2B}" presName="connectorText" presStyleLbl="sibTrans2D1" presStyleIdx="0" presStyleCnt="6"/>
      <dgm:spPr/>
    </dgm:pt>
    <dgm:pt modelId="{1354FBF1-6B4A-48C0-8E13-5294ACD4F793}" type="pres">
      <dgm:prSet presAssocID="{EF415B0A-E36B-45F6-BC5B-4D9B09DE62D2}" presName="node" presStyleLbl="node1" presStyleIdx="0" presStyleCnt="6">
        <dgm:presLayoutVars>
          <dgm:bulletEnabled val="1"/>
        </dgm:presLayoutVars>
      </dgm:prSet>
      <dgm:spPr/>
    </dgm:pt>
    <dgm:pt modelId="{C1948DB8-D39A-4816-979D-94AC6B69A4D9}" type="pres">
      <dgm:prSet presAssocID="{55BA7667-3A1C-4E17-AE15-E19D51869163}" presName="parTrans" presStyleLbl="sibTrans2D1" presStyleIdx="1" presStyleCnt="6"/>
      <dgm:spPr/>
    </dgm:pt>
    <dgm:pt modelId="{2A70AEEA-6487-4BB8-993E-9496F13BA56A}" type="pres">
      <dgm:prSet presAssocID="{55BA7667-3A1C-4E17-AE15-E19D51869163}" presName="connectorText" presStyleLbl="sibTrans2D1" presStyleIdx="1" presStyleCnt="6"/>
      <dgm:spPr/>
    </dgm:pt>
    <dgm:pt modelId="{36026BC0-31FA-4250-8711-4D7314A12F21}" type="pres">
      <dgm:prSet presAssocID="{12132E5F-0BDF-40F6-AF11-E090D269B221}" presName="node" presStyleLbl="node1" presStyleIdx="1" presStyleCnt="6">
        <dgm:presLayoutVars>
          <dgm:bulletEnabled val="1"/>
        </dgm:presLayoutVars>
      </dgm:prSet>
      <dgm:spPr/>
    </dgm:pt>
    <dgm:pt modelId="{C465182A-14C5-4495-9332-8AF5AAB5C481}" type="pres">
      <dgm:prSet presAssocID="{27A4532E-7280-497D-80DE-1B630777CF43}" presName="parTrans" presStyleLbl="sibTrans2D1" presStyleIdx="2" presStyleCnt="6"/>
      <dgm:spPr/>
    </dgm:pt>
    <dgm:pt modelId="{333F5F84-37D0-47B7-91E8-50159601CBDE}" type="pres">
      <dgm:prSet presAssocID="{27A4532E-7280-497D-80DE-1B630777CF43}" presName="connectorText" presStyleLbl="sibTrans2D1" presStyleIdx="2" presStyleCnt="6"/>
      <dgm:spPr/>
    </dgm:pt>
    <dgm:pt modelId="{6F691F28-2B4B-4685-8CD6-0175624D04B2}" type="pres">
      <dgm:prSet presAssocID="{10B45904-48FB-42B0-A189-0D7E9B6155CB}" presName="node" presStyleLbl="node1" presStyleIdx="2" presStyleCnt="6">
        <dgm:presLayoutVars>
          <dgm:bulletEnabled val="1"/>
        </dgm:presLayoutVars>
      </dgm:prSet>
      <dgm:spPr/>
    </dgm:pt>
    <dgm:pt modelId="{C85A1D0F-6FC2-488F-9883-474182564DB2}" type="pres">
      <dgm:prSet presAssocID="{C6528A97-420F-4BC9-B4EB-04815421890E}" presName="parTrans" presStyleLbl="sibTrans2D1" presStyleIdx="3" presStyleCnt="6"/>
      <dgm:spPr/>
    </dgm:pt>
    <dgm:pt modelId="{F33DEDB8-88DC-41E5-8182-55EAB244E7DE}" type="pres">
      <dgm:prSet presAssocID="{C6528A97-420F-4BC9-B4EB-04815421890E}" presName="connectorText" presStyleLbl="sibTrans2D1" presStyleIdx="3" presStyleCnt="6"/>
      <dgm:spPr/>
    </dgm:pt>
    <dgm:pt modelId="{F54755EB-F33B-464E-AB4D-2FB4B136AE1F}" type="pres">
      <dgm:prSet presAssocID="{F4B367AB-ECDA-46B6-B00C-767F53EDC9B7}" presName="node" presStyleLbl="node1" presStyleIdx="3" presStyleCnt="6">
        <dgm:presLayoutVars>
          <dgm:bulletEnabled val="1"/>
        </dgm:presLayoutVars>
      </dgm:prSet>
      <dgm:spPr/>
    </dgm:pt>
    <dgm:pt modelId="{AB4EFD08-60D2-4081-80B6-5EE7692013C1}" type="pres">
      <dgm:prSet presAssocID="{D6533B5F-5D07-453B-A82B-C89128B9F2FA}" presName="parTrans" presStyleLbl="sibTrans2D1" presStyleIdx="4" presStyleCnt="6"/>
      <dgm:spPr/>
    </dgm:pt>
    <dgm:pt modelId="{DD0AEF7B-31D1-499F-8EC7-3A8E47DE7B32}" type="pres">
      <dgm:prSet presAssocID="{D6533B5F-5D07-453B-A82B-C89128B9F2FA}" presName="connectorText" presStyleLbl="sibTrans2D1" presStyleIdx="4" presStyleCnt="6"/>
      <dgm:spPr/>
    </dgm:pt>
    <dgm:pt modelId="{166B24BB-191D-4359-84A0-F6D33F457E75}" type="pres">
      <dgm:prSet presAssocID="{57FD5D00-6262-4D92-8337-FD7641C27CCB}" presName="node" presStyleLbl="node1" presStyleIdx="4" presStyleCnt="6">
        <dgm:presLayoutVars>
          <dgm:bulletEnabled val="1"/>
        </dgm:presLayoutVars>
      </dgm:prSet>
      <dgm:spPr/>
    </dgm:pt>
    <dgm:pt modelId="{291DC241-D1EF-489F-85B8-E7AA87AA3519}" type="pres">
      <dgm:prSet presAssocID="{50E8EAE1-68D0-4C56-886F-6D88167733DB}" presName="parTrans" presStyleLbl="sibTrans2D1" presStyleIdx="5" presStyleCnt="6"/>
      <dgm:spPr/>
    </dgm:pt>
    <dgm:pt modelId="{8EC8488C-9580-4464-97D9-28337C2FF570}" type="pres">
      <dgm:prSet presAssocID="{50E8EAE1-68D0-4C56-886F-6D88167733DB}" presName="connectorText" presStyleLbl="sibTrans2D1" presStyleIdx="5" presStyleCnt="6"/>
      <dgm:spPr/>
    </dgm:pt>
    <dgm:pt modelId="{7AB067A6-4C0C-47B5-988F-3C4AE4A4BF4F}" type="pres">
      <dgm:prSet presAssocID="{272FC0C3-4CBA-4BCD-8741-EE00489B8112}" presName="node" presStyleLbl="node1" presStyleIdx="5" presStyleCnt="6">
        <dgm:presLayoutVars>
          <dgm:bulletEnabled val="1"/>
        </dgm:presLayoutVars>
      </dgm:prSet>
      <dgm:spPr/>
    </dgm:pt>
  </dgm:ptLst>
  <dgm:cxnLst>
    <dgm:cxn modelId="{78A00302-7371-4740-AC65-C6B2E4E43D0D}" type="presOf" srcId="{F4B367AB-ECDA-46B6-B00C-767F53EDC9B7}" destId="{F54755EB-F33B-464E-AB4D-2FB4B136AE1F}" srcOrd="0" destOrd="0" presId="urn:microsoft.com/office/officeart/2005/8/layout/radial5"/>
    <dgm:cxn modelId="{1AFABC04-1073-4E48-A417-563ED93A5629}" type="presOf" srcId="{3DCC1E5B-70FF-4875-BCD6-FEE31E955272}" destId="{A789CB84-72BB-4AB3-8B84-FA4F509B3655}" srcOrd="0" destOrd="0" presId="urn:microsoft.com/office/officeart/2005/8/layout/radial5"/>
    <dgm:cxn modelId="{0F2FDF0D-F660-4E30-9B40-D1B542E6ADB0}" type="presOf" srcId="{27A4532E-7280-497D-80DE-1B630777CF43}" destId="{333F5F84-37D0-47B7-91E8-50159601CBDE}" srcOrd="1" destOrd="0" presId="urn:microsoft.com/office/officeart/2005/8/layout/radial5"/>
    <dgm:cxn modelId="{ED490112-4649-40CB-B171-DB42FF8A8182}" type="presOf" srcId="{57FD5D00-6262-4D92-8337-FD7641C27CCB}" destId="{166B24BB-191D-4359-84A0-F6D33F457E75}" srcOrd="0" destOrd="0" presId="urn:microsoft.com/office/officeart/2005/8/layout/radial5"/>
    <dgm:cxn modelId="{64DE7615-4A09-4607-99FE-1409E13A2E22}" type="presOf" srcId="{A693B49B-05E7-421A-94ED-65A34F97E3CA}" destId="{1354FBF1-6B4A-48C0-8E13-5294ACD4F793}" srcOrd="0" destOrd="1" presId="urn:microsoft.com/office/officeart/2005/8/layout/radial5"/>
    <dgm:cxn modelId="{D316751A-0EA0-41B8-995A-4C619417021C}" type="presOf" srcId="{D6533B5F-5D07-453B-A82B-C89128B9F2FA}" destId="{AB4EFD08-60D2-4081-80B6-5EE7692013C1}" srcOrd="0" destOrd="0" presId="urn:microsoft.com/office/officeart/2005/8/layout/radial5"/>
    <dgm:cxn modelId="{9D0EF31B-D17F-4CC6-8988-63DE28CE77CF}" type="presOf" srcId="{F9BD4D1D-F405-48EA-9781-D6FD2619DC2B}" destId="{4A292932-781E-430A-9D12-0593DEE68D11}" srcOrd="1" destOrd="0" presId="urn:microsoft.com/office/officeart/2005/8/layout/radial5"/>
    <dgm:cxn modelId="{254A7326-B69B-4845-B901-C17A354D2768}" srcId="{3DCC1E5B-70FF-4875-BCD6-FEE31E955272}" destId="{10B45904-48FB-42B0-A189-0D7E9B6155CB}" srcOrd="2" destOrd="0" parTransId="{27A4532E-7280-497D-80DE-1B630777CF43}" sibTransId="{A7F845FF-C7F5-4666-AE62-A89D039D4B08}"/>
    <dgm:cxn modelId="{BB21252F-B1A5-4233-97F7-F7A568DFA84C}" type="presOf" srcId="{272FC0C3-4CBA-4BCD-8741-EE00489B8112}" destId="{7AB067A6-4C0C-47B5-988F-3C4AE4A4BF4F}" srcOrd="0" destOrd="0" presId="urn:microsoft.com/office/officeart/2005/8/layout/radial5"/>
    <dgm:cxn modelId="{B1C28033-51D9-4982-A654-51C752C3AC2A}" type="presOf" srcId="{27A4532E-7280-497D-80DE-1B630777CF43}" destId="{C465182A-14C5-4495-9332-8AF5AAB5C481}" srcOrd="0" destOrd="0" presId="urn:microsoft.com/office/officeart/2005/8/layout/radial5"/>
    <dgm:cxn modelId="{11F74E5C-77F3-4DDB-8EF7-70A53DFA4609}" type="presOf" srcId="{F9BD4D1D-F405-48EA-9781-D6FD2619DC2B}" destId="{05128F04-C34D-434B-ADE8-9F1E7957089F}" srcOrd="0" destOrd="0" presId="urn:microsoft.com/office/officeart/2005/8/layout/radial5"/>
    <dgm:cxn modelId="{634D9E42-9793-41E6-B7D2-C81C7F2D80B1}" srcId="{3DCC1E5B-70FF-4875-BCD6-FEE31E955272}" destId="{57FD5D00-6262-4D92-8337-FD7641C27CCB}" srcOrd="4" destOrd="0" parTransId="{D6533B5F-5D07-453B-A82B-C89128B9F2FA}" sibTransId="{70B33EC0-A4D2-4FF7-ABB8-B2189B66E5DC}"/>
    <dgm:cxn modelId="{C661D744-395D-442E-B4E8-42BD83F10BA9}" srcId="{3DCC1E5B-70FF-4875-BCD6-FEE31E955272}" destId="{F4B367AB-ECDA-46B6-B00C-767F53EDC9B7}" srcOrd="3" destOrd="0" parTransId="{C6528A97-420F-4BC9-B4EB-04815421890E}" sibTransId="{475FF0EB-31D2-4892-8FFF-C812A7256F6B}"/>
    <dgm:cxn modelId="{B23E334C-2229-4D5D-9DFD-2EE12B00DA33}" type="presOf" srcId="{D6533B5F-5D07-453B-A82B-C89128B9F2FA}" destId="{DD0AEF7B-31D1-499F-8EC7-3A8E47DE7B32}" srcOrd="1" destOrd="0" presId="urn:microsoft.com/office/officeart/2005/8/layout/radial5"/>
    <dgm:cxn modelId="{F42A7B71-2F53-45AF-8E28-0A82A4044507}" type="presOf" srcId="{50E8EAE1-68D0-4C56-886F-6D88167733DB}" destId="{8EC8488C-9580-4464-97D9-28337C2FF570}" srcOrd="1" destOrd="0" presId="urn:microsoft.com/office/officeart/2005/8/layout/radial5"/>
    <dgm:cxn modelId="{35350F76-2BB8-4D86-939A-27BA46D38E86}" type="presOf" srcId="{55BA7667-3A1C-4E17-AE15-E19D51869163}" destId="{2A70AEEA-6487-4BB8-993E-9496F13BA56A}" srcOrd="1" destOrd="0" presId="urn:microsoft.com/office/officeart/2005/8/layout/radial5"/>
    <dgm:cxn modelId="{36DFA359-E9C3-48B7-A1C4-ABF560512AE7}" srcId="{3DCC1E5B-70FF-4875-BCD6-FEE31E955272}" destId="{EF415B0A-E36B-45F6-BC5B-4D9B09DE62D2}" srcOrd="0" destOrd="0" parTransId="{F9BD4D1D-F405-48EA-9781-D6FD2619DC2B}" sibTransId="{6E80BCBE-679A-4210-9851-37929F125BB4}"/>
    <dgm:cxn modelId="{0159237F-AA6B-4B52-B11D-63A4EA77FBA1}" srcId="{EF415B0A-E36B-45F6-BC5B-4D9B09DE62D2}" destId="{A693B49B-05E7-421A-94ED-65A34F97E3CA}" srcOrd="0" destOrd="0" parTransId="{CEA77E61-9688-4F99-A83E-BDF7BEB6E5CB}" sibTransId="{7EDC0546-E2C4-46B5-993E-55217566B65D}"/>
    <dgm:cxn modelId="{E0083C8E-0EB6-447A-A121-D0171C55D7C6}" type="presOf" srcId="{10B45904-48FB-42B0-A189-0D7E9B6155CB}" destId="{6F691F28-2B4B-4685-8CD6-0175624D04B2}" srcOrd="0" destOrd="0" presId="urn:microsoft.com/office/officeart/2005/8/layout/radial5"/>
    <dgm:cxn modelId="{79C24591-6301-42C8-916D-CEE9C57DD95F}" srcId="{3DCC1E5B-70FF-4875-BCD6-FEE31E955272}" destId="{12132E5F-0BDF-40F6-AF11-E090D269B221}" srcOrd="1" destOrd="0" parTransId="{55BA7667-3A1C-4E17-AE15-E19D51869163}" sibTransId="{9683746B-41AD-49E8-B770-0B94EC947013}"/>
    <dgm:cxn modelId="{E315A29E-D1D9-4A62-81AA-82BE2E73ACF3}" srcId="{C871B846-51E7-4E7A-96BD-F5FB09DCACDB}" destId="{3DCC1E5B-70FF-4875-BCD6-FEE31E955272}" srcOrd="0" destOrd="0" parTransId="{2AFC8C6C-5F4A-4230-9D2B-921861FC780B}" sibTransId="{72202879-4DAA-4642-8246-CA78CA21BD0D}"/>
    <dgm:cxn modelId="{2AE156A9-E7FF-4DA7-9603-1368A5F54B86}" type="presOf" srcId="{C6528A97-420F-4BC9-B4EB-04815421890E}" destId="{C85A1D0F-6FC2-488F-9883-474182564DB2}" srcOrd="0" destOrd="0" presId="urn:microsoft.com/office/officeart/2005/8/layout/radial5"/>
    <dgm:cxn modelId="{6E9BAEA9-B4B9-4E29-A30A-52E180BCD36D}" srcId="{3DCC1E5B-70FF-4875-BCD6-FEE31E955272}" destId="{272FC0C3-4CBA-4BCD-8741-EE00489B8112}" srcOrd="5" destOrd="0" parTransId="{50E8EAE1-68D0-4C56-886F-6D88167733DB}" sibTransId="{33AF5FF1-FF38-4E36-95C5-4E5D76BCBB94}"/>
    <dgm:cxn modelId="{78030CAB-5251-4BFC-961E-834A48315D3C}" type="presOf" srcId="{12132E5F-0BDF-40F6-AF11-E090D269B221}" destId="{36026BC0-31FA-4250-8711-4D7314A12F21}" srcOrd="0" destOrd="0" presId="urn:microsoft.com/office/officeart/2005/8/layout/radial5"/>
    <dgm:cxn modelId="{D6D62FCB-DBD3-473B-976A-B6EA5DC92EC4}" type="presOf" srcId="{55BA7667-3A1C-4E17-AE15-E19D51869163}" destId="{C1948DB8-D39A-4816-979D-94AC6B69A4D9}" srcOrd="0" destOrd="0" presId="urn:microsoft.com/office/officeart/2005/8/layout/radial5"/>
    <dgm:cxn modelId="{6702A3D0-A0C2-405B-8FA2-CA69FD19073A}" type="presOf" srcId="{50E8EAE1-68D0-4C56-886F-6D88167733DB}" destId="{291DC241-D1EF-489F-85B8-E7AA87AA3519}" srcOrd="0" destOrd="0" presId="urn:microsoft.com/office/officeart/2005/8/layout/radial5"/>
    <dgm:cxn modelId="{2A3887D5-F10A-44A3-B3C1-D8786D8DFE65}" type="presOf" srcId="{EF415B0A-E36B-45F6-BC5B-4D9B09DE62D2}" destId="{1354FBF1-6B4A-48C0-8E13-5294ACD4F793}" srcOrd="0" destOrd="0" presId="urn:microsoft.com/office/officeart/2005/8/layout/radial5"/>
    <dgm:cxn modelId="{A895B8E5-7459-416E-B2C7-AD714B18782E}" type="presOf" srcId="{C6528A97-420F-4BC9-B4EB-04815421890E}" destId="{F33DEDB8-88DC-41E5-8182-55EAB244E7DE}" srcOrd="1" destOrd="0" presId="urn:microsoft.com/office/officeart/2005/8/layout/radial5"/>
    <dgm:cxn modelId="{EBD12EE8-8FF4-4167-862B-F4DFBA93A2DA}" type="presOf" srcId="{C871B846-51E7-4E7A-96BD-F5FB09DCACDB}" destId="{243FC460-0F2A-41F4-B945-5850287C86BD}" srcOrd="0" destOrd="0" presId="urn:microsoft.com/office/officeart/2005/8/layout/radial5"/>
    <dgm:cxn modelId="{A74E30D2-941D-4B84-A17D-998D46E5BF60}" type="presParOf" srcId="{243FC460-0F2A-41F4-B945-5850287C86BD}" destId="{A789CB84-72BB-4AB3-8B84-FA4F509B3655}" srcOrd="0" destOrd="0" presId="urn:microsoft.com/office/officeart/2005/8/layout/radial5"/>
    <dgm:cxn modelId="{03687152-AA5B-4EDB-9E1B-D6C85CF1DEB8}" type="presParOf" srcId="{243FC460-0F2A-41F4-B945-5850287C86BD}" destId="{05128F04-C34D-434B-ADE8-9F1E7957089F}" srcOrd="1" destOrd="0" presId="urn:microsoft.com/office/officeart/2005/8/layout/radial5"/>
    <dgm:cxn modelId="{0F189315-9C37-4DD0-843A-67A20A058654}" type="presParOf" srcId="{05128F04-C34D-434B-ADE8-9F1E7957089F}" destId="{4A292932-781E-430A-9D12-0593DEE68D11}" srcOrd="0" destOrd="0" presId="urn:microsoft.com/office/officeart/2005/8/layout/radial5"/>
    <dgm:cxn modelId="{767BFA72-BE16-44C8-B796-79D5AE8CA12F}" type="presParOf" srcId="{243FC460-0F2A-41F4-B945-5850287C86BD}" destId="{1354FBF1-6B4A-48C0-8E13-5294ACD4F793}" srcOrd="2" destOrd="0" presId="urn:microsoft.com/office/officeart/2005/8/layout/radial5"/>
    <dgm:cxn modelId="{85D87941-A6FD-4F2C-9640-06DFA9494BA0}" type="presParOf" srcId="{243FC460-0F2A-41F4-B945-5850287C86BD}" destId="{C1948DB8-D39A-4816-979D-94AC6B69A4D9}" srcOrd="3" destOrd="0" presId="urn:microsoft.com/office/officeart/2005/8/layout/radial5"/>
    <dgm:cxn modelId="{536FE3CD-A7F9-4DD4-996E-398773CF8CCA}" type="presParOf" srcId="{C1948DB8-D39A-4816-979D-94AC6B69A4D9}" destId="{2A70AEEA-6487-4BB8-993E-9496F13BA56A}" srcOrd="0" destOrd="0" presId="urn:microsoft.com/office/officeart/2005/8/layout/radial5"/>
    <dgm:cxn modelId="{FA40E093-7BE7-4197-A0BB-50EDA8E89F58}" type="presParOf" srcId="{243FC460-0F2A-41F4-B945-5850287C86BD}" destId="{36026BC0-31FA-4250-8711-4D7314A12F21}" srcOrd="4" destOrd="0" presId="urn:microsoft.com/office/officeart/2005/8/layout/radial5"/>
    <dgm:cxn modelId="{4A388E29-51F7-4E31-A33B-3F073D206E7E}" type="presParOf" srcId="{243FC460-0F2A-41F4-B945-5850287C86BD}" destId="{C465182A-14C5-4495-9332-8AF5AAB5C481}" srcOrd="5" destOrd="0" presId="urn:microsoft.com/office/officeart/2005/8/layout/radial5"/>
    <dgm:cxn modelId="{6540E30C-5245-4C62-9A18-AD4E3989B5E5}" type="presParOf" srcId="{C465182A-14C5-4495-9332-8AF5AAB5C481}" destId="{333F5F84-37D0-47B7-91E8-50159601CBDE}" srcOrd="0" destOrd="0" presId="urn:microsoft.com/office/officeart/2005/8/layout/radial5"/>
    <dgm:cxn modelId="{8CD72D70-2855-405C-8CAF-9BE204D65CC4}" type="presParOf" srcId="{243FC460-0F2A-41F4-B945-5850287C86BD}" destId="{6F691F28-2B4B-4685-8CD6-0175624D04B2}" srcOrd="6" destOrd="0" presId="urn:microsoft.com/office/officeart/2005/8/layout/radial5"/>
    <dgm:cxn modelId="{131ECEBB-B0F8-4E58-BC97-9884CB1A41D7}" type="presParOf" srcId="{243FC460-0F2A-41F4-B945-5850287C86BD}" destId="{C85A1D0F-6FC2-488F-9883-474182564DB2}" srcOrd="7" destOrd="0" presId="urn:microsoft.com/office/officeart/2005/8/layout/radial5"/>
    <dgm:cxn modelId="{6B11DE8F-15FD-44EA-941A-9D29DEE0C45C}" type="presParOf" srcId="{C85A1D0F-6FC2-488F-9883-474182564DB2}" destId="{F33DEDB8-88DC-41E5-8182-55EAB244E7DE}" srcOrd="0" destOrd="0" presId="urn:microsoft.com/office/officeart/2005/8/layout/radial5"/>
    <dgm:cxn modelId="{0348A099-4936-4F4F-A9FF-41903B296402}" type="presParOf" srcId="{243FC460-0F2A-41F4-B945-5850287C86BD}" destId="{F54755EB-F33B-464E-AB4D-2FB4B136AE1F}" srcOrd="8" destOrd="0" presId="urn:microsoft.com/office/officeart/2005/8/layout/radial5"/>
    <dgm:cxn modelId="{020337FF-8929-4028-8C7A-A5CDB68BE246}" type="presParOf" srcId="{243FC460-0F2A-41F4-B945-5850287C86BD}" destId="{AB4EFD08-60D2-4081-80B6-5EE7692013C1}" srcOrd="9" destOrd="0" presId="urn:microsoft.com/office/officeart/2005/8/layout/radial5"/>
    <dgm:cxn modelId="{DA4062AB-77E4-4D45-A461-3379DCBA2859}" type="presParOf" srcId="{AB4EFD08-60D2-4081-80B6-5EE7692013C1}" destId="{DD0AEF7B-31D1-499F-8EC7-3A8E47DE7B32}" srcOrd="0" destOrd="0" presId="urn:microsoft.com/office/officeart/2005/8/layout/radial5"/>
    <dgm:cxn modelId="{7F39E185-836D-4201-AF91-B3F5B33EF460}" type="presParOf" srcId="{243FC460-0F2A-41F4-B945-5850287C86BD}" destId="{166B24BB-191D-4359-84A0-F6D33F457E75}" srcOrd="10" destOrd="0" presId="urn:microsoft.com/office/officeart/2005/8/layout/radial5"/>
    <dgm:cxn modelId="{C222E784-9C34-438C-A74C-08572416FA19}" type="presParOf" srcId="{243FC460-0F2A-41F4-B945-5850287C86BD}" destId="{291DC241-D1EF-489F-85B8-E7AA87AA3519}" srcOrd="11" destOrd="0" presId="urn:microsoft.com/office/officeart/2005/8/layout/radial5"/>
    <dgm:cxn modelId="{5A40A539-8CAE-4738-893C-D71BE547437A}" type="presParOf" srcId="{291DC241-D1EF-489F-85B8-E7AA87AA3519}" destId="{8EC8488C-9580-4464-97D9-28337C2FF570}" srcOrd="0" destOrd="0" presId="urn:microsoft.com/office/officeart/2005/8/layout/radial5"/>
    <dgm:cxn modelId="{1D7007DF-58EB-410D-9D0C-1F1A4A7416EF}" type="presParOf" srcId="{243FC460-0F2A-41F4-B945-5850287C86BD}" destId="{7AB067A6-4C0C-47B5-988F-3C4AE4A4BF4F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DBC84-66A2-4A09-A1D6-D7FC566B9232}">
      <dsp:nvSpPr>
        <dsp:cNvPr id="0" name=""/>
        <dsp:cNvSpPr/>
      </dsp:nvSpPr>
      <dsp:spPr>
        <a:xfrm>
          <a:off x="7067" y="2034709"/>
          <a:ext cx="4113954" cy="1645581"/>
        </a:xfrm>
        <a:prstGeom prst="chevron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SAP HANA</a:t>
          </a:r>
        </a:p>
      </dsp:txBody>
      <dsp:txXfrm>
        <a:off x="829858" y="2034709"/>
        <a:ext cx="2468373" cy="1645581"/>
      </dsp:txXfrm>
    </dsp:sp>
    <dsp:sp modelId="{F423ED72-414B-4190-A289-602336A787EB}">
      <dsp:nvSpPr>
        <dsp:cNvPr id="0" name=""/>
        <dsp:cNvSpPr/>
      </dsp:nvSpPr>
      <dsp:spPr>
        <a:xfrm>
          <a:off x="3709626" y="2034709"/>
          <a:ext cx="4113954" cy="1645581"/>
        </a:xfrm>
        <a:prstGeom prst="chevron">
          <a:avLst/>
        </a:prstGeom>
        <a:solidFill>
          <a:schemeClr val="accent5">
            <a:shade val="50000"/>
            <a:hueOff val="167129"/>
            <a:satOff val="4478"/>
            <a:lumOff val="19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SAP BW powered by SAP HANA</a:t>
          </a:r>
        </a:p>
      </dsp:txBody>
      <dsp:txXfrm>
        <a:off x="4532417" y="2034709"/>
        <a:ext cx="2468373" cy="1645581"/>
      </dsp:txXfrm>
    </dsp:sp>
    <dsp:sp modelId="{F2D85AC4-AE9D-4551-93C7-D39D5A829168}">
      <dsp:nvSpPr>
        <dsp:cNvPr id="0" name=""/>
        <dsp:cNvSpPr/>
      </dsp:nvSpPr>
      <dsp:spPr>
        <a:xfrm>
          <a:off x="7412185" y="2034709"/>
          <a:ext cx="4113954" cy="1645581"/>
        </a:xfrm>
        <a:prstGeom prst="chevron">
          <a:avLst/>
        </a:prstGeom>
        <a:solidFill>
          <a:schemeClr val="accent5">
            <a:shade val="50000"/>
            <a:hueOff val="334258"/>
            <a:satOff val="8955"/>
            <a:lumOff val="394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SAP BS powered by SAP HANA</a:t>
          </a:r>
        </a:p>
      </dsp:txBody>
      <dsp:txXfrm>
        <a:off x="8234976" y="2034709"/>
        <a:ext cx="2468373" cy="1645581"/>
      </dsp:txXfrm>
    </dsp:sp>
    <dsp:sp modelId="{41AFFDC8-BAC8-4623-930F-6D0CD6B92E97}">
      <dsp:nvSpPr>
        <dsp:cNvPr id="0" name=""/>
        <dsp:cNvSpPr/>
      </dsp:nvSpPr>
      <dsp:spPr>
        <a:xfrm>
          <a:off x="11114744" y="2034709"/>
          <a:ext cx="4113954" cy="1645581"/>
        </a:xfrm>
        <a:prstGeom prst="chevron">
          <a:avLst/>
        </a:prstGeom>
        <a:solidFill>
          <a:schemeClr val="accent5">
            <a:shade val="50000"/>
            <a:hueOff val="167129"/>
            <a:satOff val="4478"/>
            <a:lumOff val="19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SAP S/4 HANA</a:t>
          </a:r>
        </a:p>
      </dsp:txBody>
      <dsp:txXfrm>
        <a:off x="11937535" y="2034709"/>
        <a:ext cx="2468373" cy="16455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F5739-45F8-478F-8B0A-3933A1538BB0}">
      <dsp:nvSpPr>
        <dsp:cNvPr id="0" name=""/>
        <dsp:cNvSpPr/>
      </dsp:nvSpPr>
      <dsp:spPr>
        <a:xfrm>
          <a:off x="5540711" y="3054333"/>
          <a:ext cx="2321310" cy="23213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SAP HANA Platform</a:t>
          </a:r>
        </a:p>
      </dsp:txBody>
      <dsp:txXfrm>
        <a:off x="5880659" y="3394281"/>
        <a:ext cx="1641414" cy="1641414"/>
      </dsp:txXfrm>
    </dsp:sp>
    <dsp:sp modelId="{5759A6B2-93B0-4180-8B91-D2ED327E2AA7}">
      <dsp:nvSpPr>
        <dsp:cNvPr id="0" name=""/>
        <dsp:cNvSpPr/>
      </dsp:nvSpPr>
      <dsp:spPr>
        <a:xfrm rot="16200000">
          <a:off x="6351458" y="2688837"/>
          <a:ext cx="699816" cy="31175"/>
        </a:xfrm>
        <a:custGeom>
          <a:avLst/>
          <a:gdLst/>
          <a:ahLst/>
          <a:cxnLst/>
          <a:rect l="0" t="0" r="0" b="0"/>
          <a:pathLst>
            <a:path>
              <a:moveTo>
                <a:pt x="0" y="15587"/>
              </a:moveTo>
              <a:lnTo>
                <a:pt x="699816" y="155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83871" y="2686930"/>
        <a:ext cx="34990" cy="34990"/>
      </dsp:txXfrm>
    </dsp:sp>
    <dsp:sp modelId="{F3DC0CB4-F270-4ED1-98C8-556BFAC1EF42}">
      <dsp:nvSpPr>
        <dsp:cNvPr id="0" name=""/>
        <dsp:cNvSpPr/>
      </dsp:nvSpPr>
      <dsp:spPr>
        <a:xfrm>
          <a:off x="5540711" y="33207"/>
          <a:ext cx="2321310" cy="23213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Data Types</a:t>
          </a:r>
        </a:p>
      </dsp:txBody>
      <dsp:txXfrm>
        <a:off x="5880659" y="373155"/>
        <a:ext cx="1641414" cy="1641414"/>
      </dsp:txXfrm>
    </dsp:sp>
    <dsp:sp modelId="{09A45EB5-3F92-45FB-84C5-509F9679A4B3}">
      <dsp:nvSpPr>
        <dsp:cNvPr id="0" name=""/>
        <dsp:cNvSpPr/>
      </dsp:nvSpPr>
      <dsp:spPr>
        <a:xfrm rot="5400000">
          <a:off x="6351458" y="5709964"/>
          <a:ext cx="699816" cy="31175"/>
        </a:xfrm>
        <a:custGeom>
          <a:avLst/>
          <a:gdLst/>
          <a:ahLst/>
          <a:cxnLst/>
          <a:rect l="0" t="0" r="0" b="0"/>
          <a:pathLst>
            <a:path>
              <a:moveTo>
                <a:pt x="0" y="15587"/>
              </a:moveTo>
              <a:lnTo>
                <a:pt x="699816" y="155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83871" y="5708056"/>
        <a:ext cx="34990" cy="34990"/>
      </dsp:txXfrm>
    </dsp:sp>
    <dsp:sp modelId="{C4B2BF4F-72D6-40E0-86F7-7D69A64355CE}">
      <dsp:nvSpPr>
        <dsp:cNvPr id="0" name=""/>
        <dsp:cNvSpPr/>
      </dsp:nvSpPr>
      <dsp:spPr>
        <a:xfrm>
          <a:off x="5540711" y="6075460"/>
          <a:ext cx="2321310" cy="23213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Data Sources</a:t>
          </a:r>
        </a:p>
      </dsp:txBody>
      <dsp:txXfrm>
        <a:off x="5880659" y="6415408"/>
        <a:ext cx="1641414" cy="16414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9CB84-72BB-4AB3-8B84-FA4F509B3655}">
      <dsp:nvSpPr>
        <dsp:cNvPr id="0" name=""/>
        <dsp:cNvSpPr/>
      </dsp:nvSpPr>
      <dsp:spPr>
        <a:xfrm>
          <a:off x="5526664" y="3292875"/>
          <a:ext cx="2349404" cy="234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SAP HANA</a:t>
          </a:r>
        </a:p>
      </dsp:txBody>
      <dsp:txXfrm>
        <a:off x="5870726" y="3636937"/>
        <a:ext cx="1661280" cy="1661280"/>
      </dsp:txXfrm>
    </dsp:sp>
    <dsp:sp modelId="{05128F04-C34D-434B-ADE8-9F1E7957089F}">
      <dsp:nvSpPr>
        <dsp:cNvPr id="0" name=""/>
        <dsp:cNvSpPr/>
      </dsp:nvSpPr>
      <dsp:spPr>
        <a:xfrm rot="16200000">
          <a:off x="6452653" y="2438285"/>
          <a:ext cx="497425" cy="798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27267" y="2672658"/>
        <a:ext cx="348198" cy="479279"/>
      </dsp:txXfrm>
    </dsp:sp>
    <dsp:sp modelId="{1354FBF1-6B4A-48C0-8E13-5294ACD4F793}">
      <dsp:nvSpPr>
        <dsp:cNvPr id="0" name=""/>
        <dsp:cNvSpPr/>
      </dsp:nvSpPr>
      <dsp:spPr>
        <a:xfrm>
          <a:off x="5526664" y="4931"/>
          <a:ext cx="2349404" cy="234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Enterprise Suites</a:t>
          </a:r>
        </a:p>
        <a:p>
          <a:pPr marL="228600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5870726" y="348993"/>
        <a:ext cx="1661280" cy="1661280"/>
      </dsp:txXfrm>
    </dsp:sp>
    <dsp:sp modelId="{C1948DB8-D39A-4816-979D-94AC6B69A4D9}">
      <dsp:nvSpPr>
        <dsp:cNvPr id="0" name=""/>
        <dsp:cNvSpPr/>
      </dsp:nvSpPr>
      <dsp:spPr>
        <a:xfrm rot="19800000">
          <a:off x="7864183" y="3253232"/>
          <a:ext cx="497425" cy="798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874179" y="3450298"/>
        <a:ext cx="348198" cy="479279"/>
      </dsp:txXfrm>
    </dsp:sp>
    <dsp:sp modelId="{36026BC0-31FA-4250-8711-4D7314A12F21}">
      <dsp:nvSpPr>
        <dsp:cNvPr id="0" name=""/>
        <dsp:cNvSpPr/>
      </dsp:nvSpPr>
      <dsp:spPr>
        <a:xfrm>
          <a:off x="8374106" y="1648903"/>
          <a:ext cx="2349404" cy="234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Database</a:t>
          </a:r>
        </a:p>
      </dsp:txBody>
      <dsp:txXfrm>
        <a:off x="8718168" y="1992965"/>
        <a:ext cx="1661280" cy="1661280"/>
      </dsp:txXfrm>
    </dsp:sp>
    <dsp:sp modelId="{C465182A-14C5-4495-9332-8AF5AAB5C481}">
      <dsp:nvSpPr>
        <dsp:cNvPr id="0" name=""/>
        <dsp:cNvSpPr/>
      </dsp:nvSpPr>
      <dsp:spPr>
        <a:xfrm rot="1800000">
          <a:off x="7864183" y="4883126"/>
          <a:ext cx="497425" cy="798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874179" y="5005578"/>
        <a:ext cx="348198" cy="479279"/>
      </dsp:txXfrm>
    </dsp:sp>
    <dsp:sp modelId="{6F691F28-2B4B-4685-8CD6-0175624D04B2}">
      <dsp:nvSpPr>
        <dsp:cNvPr id="0" name=""/>
        <dsp:cNvSpPr/>
      </dsp:nvSpPr>
      <dsp:spPr>
        <a:xfrm>
          <a:off x="8374106" y="4936847"/>
          <a:ext cx="2349404" cy="234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Warehousing</a:t>
          </a:r>
        </a:p>
      </dsp:txBody>
      <dsp:txXfrm>
        <a:off x="8718168" y="5280909"/>
        <a:ext cx="1661280" cy="1661280"/>
      </dsp:txXfrm>
    </dsp:sp>
    <dsp:sp modelId="{C85A1D0F-6FC2-488F-9883-474182564DB2}">
      <dsp:nvSpPr>
        <dsp:cNvPr id="0" name=""/>
        <dsp:cNvSpPr/>
      </dsp:nvSpPr>
      <dsp:spPr>
        <a:xfrm rot="5400000">
          <a:off x="6452653" y="5698073"/>
          <a:ext cx="497425" cy="798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27267" y="5783219"/>
        <a:ext cx="348198" cy="479279"/>
      </dsp:txXfrm>
    </dsp:sp>
    <dsp:sp modelId="{F54755EB-F33B-464E-AB4D-2FB4B136AE1F}">
      <dsp:nvSpPr>
        <dsp:cNvPr id="0" name=""/>
        <dsp:cNvSpPr/>
      </dsp:nvSpPr>
      <dsp:spPr>
        <a:xfrm>
          <a:off x="5526664" y="6580819"/>
          <a:ext cx="2349404" cy="234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OEM ISV Apps</a:t>
          </a:r>
        </a:p>
      </dsp:txBody>
      <dsp:txXfrm>
        <a:off x="5870726" y="6924881"/>
        <a:ext cx="1661280" cy="1661280"/>
      </dsp:txXfrm>
    </dsp:sp>
    <dsp:sp modelId="{AB4EFD08-60D2-4081-80B6-5EE7692013C1}">
      <dsp:nvSpPr>
        <dsp:cNvPr id="0" name=""/>
        <dsp:cNvSpPr/>
      </dsp:nvSpPr>
      <dsp:spPr>
        <a:xfrm rot="9000000">
          <a:off x="5041124" y="4883126"/>
          <a:ext cx="497425" cy="798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5180355" y="5005578"/>
        <a:ext cx="348198" cy="479279"/>
      </dsp:txXfrm>
    </dsp:sp>
    <dsp:sp modelId="{166B24BB-191D-4359-84A0-F6D33F457E75}">
      <dsp:nvSpPr>
        <dsp:cNvPr id="0" name=""/>
        <dsp:cNvSpPr/>
      </dsp:nvSpPr>
      <dsp:spPr>
        <a:xfrm>
          <a:off x="2679221" y="4936847"/>
          <a:ext cx="2349404" cy="234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Disk DB App Accelerators</a:t>
          </a:r>
        </a:p>
      </dsp:txBody>
      <dsp:txXfrm>
        <a:off x="3023283" y="5280909"/>
        <a:ext cx="1661280" cy="1661280"/>
      </dsp:txXfrm>
    </dsp:sp>
    <dsp:sp modelId="{291DC241-D1EF-489F-85B8-E7AA87AA3519}">
      <dsp:nvSpPr>
        <dsp:cNvPr id="0" name=""/>
        <dsp:cNvSpPr/>
      </dsp:nvSpPr>
      <dsp:spPr>
        <a:xfrm rot="12600000">
          <a:off x="5041124" y="3253232"/>
          <a:ext cx="497425" cy="798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5180355" y="3450298"/>
        <a:ext cx="348198" cy="479279"/>
      </dsp:txXfrm>
    </dsp:sp>
    <dsp:sp modelId="{7AB067A6-4C0C-47B5-988F-3C4AE4A4BF4F}">
      <dsp:nvSpPr>
        <dsp:cNvPr id="0" name=""/>
        <dsp:cNvSpPr/>
      </dsp:nvSpPr>
      <dsp:spPr>
        <a:xfrm>
          <a:off x="2679221" y="1648903"/>
          <a:ext cx="2349404" cy="234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Packaged Apps</a:t>
          </a:r>
        </a:p>
      </dsp:txBody>
      <dsp:txXfrm>
        <a:off x="3023283" y="1992965"/>
        <a:ext cx="1661280" cy="1661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9D851-15F2-431B-A9C9-5F1037C114F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8AA71-5144-4F5F-B408-B5ADDA0A2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90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03A86-CCFC-904D-B978-E2B5553A715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788A5-680D-5E4D-8BFE-EF6F7F9D8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4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6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68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51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6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6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6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7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88A5-680D-5E4D-8BFE-EF6F7F9D85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6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hyperlink" Target="mailto:e-mail@mdsaptech.com" TargetMode="External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jpeg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8B86694A-448D-5340-A136-AC4F36C6AA7A}"/>
              </a:ext>
            </a:extLst>
          </p:cNvPr>
          <p:cNvSpPr/>
          <p:nvPr userDrawn="1"/>
        </p:nvSpPr>
        <p:spPr>
          <a:xfrm>
            <a:off x="0" y="1337946"/>
            <a:ext cx="20104099" cy="84155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9294E4ED-4B16-7C45-9F2C-D14F322D64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4209989" cy="11309350"/>
          </a:xfrm>
          <a:prstGeom prst="rect">
            <a:avLst/>
          </a:prstGeom>
        </p:spPr>
      </p:pic>
      <p:sp>
        <p:nvSpPr>
          <p:cNvPr id="24" name="object 8">
            <a:extLst>
              <a:ext uri="{FF2B5EF4-FFF2-40B4-BE49-F238E27FC236}">
                <a16:creationId xmlns:a16="http://schemas.microsoft.com/office/drawing/2014/main" id="{39B55FC7-F6CE-FA4D-AE39-C5D874AF1D4F}"/>
              </a:ext>
            </a:extLst>
          </p:cNvPr>
          <p:cNvSpPr/>
          <p:nvPr userDrawn="1"/>
        </p:nvSpPr>
        <p:spPr>
          <a:xfrm>
            <a:off x="18367024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74" y="0"/>
                </a:moveTo>
                <a:lnTo>
                  <a:pt x="1723865" y="3777"/>
                </a:lnTo>
                <a:lnTo>
                  <a:pt x="1630091" y="27587"/>
                </a:lnTo>
                <a:lnTo>
                  <a:pt x="1583298" y="39960"/>
                </a:lnTo>
                <a:lnTo>
                  <a:pt x="1536916" y="53881"/>
                </a:lnTo>
                <a:lnTo>
                  <a:pt x="1488801" y="69545"/>
                </a:lnTo>
                <a:lnTo>
                  <a:pt x="1441021" y="86126"/>
                </a:lnTo>
                <a:lnTo>
                  <a:pt x="1393591" y="103613"/>
                </a:lnTo>
                <a:lnTo>
                  <a:pt x="1346522" y="121996"/>
                </a:lnTo>
                <a:lnTo>
                  <a:pt x="1299828" y="141266"/>
                </a:lnTo>
                <a:lnTo>
                  <a:pt x="1253522" y="161412"/>
                </a:lnTo>
                <a:lnTo>
                  <a:pt x="1207618" y="182424"/>
                </a:lnTo>
                <a:lnTo>
                  <a:pt x="1162129" y="204293"/>
                </a:lnTo>
                <a:lnTo>
                  <a:pt x="1117066" y="227008"/>
                </a:lnTo>
                <a:lnTo>
                  <a:pt x="1072445" y="250559"/>
                </a:lnTo>
                <a:lnTo>
                  <a:pt x="1028278" y="274937"/>
                </a:lnTo>
                <a:lnTo>
                  <a:pt x="984577" y="300131"/>
                </a:lnTo>
                <a:lnTo>
                  <a:pt x="941357" y="326131"/>
                </a:lnTo>
                <a:lnTo>
                  <a:pt x="898630" y="352928"/>
                </a:lnTo>
                <a:lnTo>
                  <a:pt x="856410" y="380511"/>
                </a:lnTo>
                <a:lnTo>
                  <a:pt x="814709" y="408871"/>
                </a:lnTo>
                <a:lnTo>
                  <a:pt x="773541" y="437996"/>
                </a:lnTo>
                <a:lnTo>
                  <a:pt x="732918" y="467879"/>
                </a:lnTo>
                <a:lnTo>
                  <a:pt x="692855" y="498507"/>
                </a:lnTo>
                <a:lnTo>
                  <a:pt x="653364" y="529872"/>
                </a:lnTo>
                <a:lnTo>
                  <a:pt x="614458" y="561963"/>
                </a:lnTo>
                <a:lnTo>
                  <a:pt x="576151" y="594770"/>
                </a:lnTo>
                <a:lnTo>
                  <a:pt x="538455" y="628284"/>
                </a:lnTo>
                <a:lnTo>
                  <a:pt x="501383" y="662494"/>
                </a:lnTo>
                <a:lnTo>
                  <a:pt x="464950" y="697391"/>
                </a:lnTo>
                <a:lnTo>
                  <a:pt x="429168" y="732964"/>
                </a:lnTo>
                <a:lnTo>
                  <a:pt x="394050" y="769203"/>
                </a:lnTo>
                <a:lnTo>
                  <a:pt x="359608" y="806098"/>
                </a:lnTo>
                <a:lnTo>
                  <a:pt x="325858" y="843640"/>
                </a:lnTo>
                <a:lnTo>
                  <a:pt x="292811" y="881818"/>
                </a:lnTo>
                <a:lnTo>
                  <a:pt x="260480" y="920623"/>
                </a:lnTo>
                <a:lnTo>
                  <a:pt x="228880" y="960044"/>
                </a:lnTo>
                <a:lnTo>
                  <a:pt x="198022" y="1000071"/>
                </a:lnTo>
                <a:lnTo>
                  <a:pt x="167920" y="1040695"/>
                </a:lnTo>
                <a:lnTo>
                  <a:pt x="138588" y="1081905"/>
                </a:lnTo>
                <a:lnTo>
                  <a:pt x="110038" y="1123691"/>
                </a:lnTo>
                <a:lnTo>
                  <a:pt x="81261" y="1167537"/>
                </a:lnTo>
                <a:lnTo>
                  <a:pt x="53264" y="1212063"/>
                </a:lnTo>
                <a:lnTo>
                  <a:pt x="26144" y="1257338"/>
                </a:lnTo>
                <a:lnTo>
                  <a:pt x="0" y="1303434"/>
                </a:lnTo>
                <a:lnTo>
                  <a:pt x="3211" y="1332635"/>
                </a:lnTo>
                <a:lnTo>
                  <a:pt x="32044" y="1363326"/>
                </a:lnTo>
                <a:lnTo>
                  <a:pt x="69122" y="1390765"/>
                </a:lnTo>
                <a:lnTo>
                  <a:pt x="97065" y="1410206"/>
                </a:lnTo>
                <a:lnTo>
                  <a:pt x="134761" y="1440361"/>
                </a:lnTo>
                <a:lnTo>
                  <a:pt x="172873" y="1470008"/>
                </a:lnTo>
                <a:lnTo>
                  <a:pt x="211389" y="1499136"/>
                </a:lnTo>
                <a:lnTo>
                  <a:pt x="250300" y="1527739"/>
                </a:lnTo>
                <a:lnTo>
                  <a:pt x="289596" y="1555808"/>
                </a:lnTo>
                <a:lnTo>
                  <a:pt x="329267" y="1583334"/>
                </a:lnTo>
                <a:lnTo>
                  <a:pt x="369302" y="1610309"/>
                </a:lnTo>
                <a:lnTo>
                  <a:pt x="409692" y="1636726"/>
                </a:lnTo>
                <a:lnTo>
                  <a:pt x="450426" y="1662575"/>
                </a:lnTo>
                <a:lnTo>
                  <a:pt x="493267" y="1689001"/>
                </a:lnTo>
                <a:lnTo>
                  <a:pt x="536386" y="1714945"/>
                </a:lnTo>
                <a:lnTo>
                  <a:pt x="579789" y="1740379"/>
                </a:lnTo>
                <a:lnTo>
                  <a:pt x="623481" y="1765274"/>
                </a:lnTo>
                <a:lnTo>
                  <a:pt x="667469" y="1789601"/>
                </a:lnTo>
                <a:lnTo>
                  <a:pt x="711758" y="1813331"/>
                </a:lnTo>
                <a:lnTo>
                  <a:pt x="756354" y="1836436"/>
                </a:lnTo>
                <a:lnTo>
                  <a:pt x="801264" y="1858886"/>
                </a:lnTo>
                <a:lnTo>
                  <a:pt x="846493" y="1880653"/>
                </a:lnTo>
                <a:lnTo>
                  <a:pt x="892047" y="1901708"/>
                </a:lnTo>
                <a:lnTo>
                  <a:pt x="937932" y="1922021"/>
                </a:lnTo>
                <a:lnTo>
                  <a:pt x="984154" y="1941565"/>
                </a:lnTo>
                <a:lnTo>
                  <a:pt x="1030719" y="1960309"/>
                </a:lnTo>
                <a:lnTo>
                  <a:pt x="1077633" y="1978226"/>
                </a:lnTo>
                <a:lnTo>
                  <a:pt x="1124902" y="1995286"/>
                </a:lnTo>
                <a:lnTo>
                  <a:pt x="1172532" y="2011461"/>
                </a:lnTo>
                <a:lnTo>
                  <a:pt x="1220528" y="2026721"/>
                </a:lnTo>
                <a:lnTo>
                  <a:pt x="1269833" y="2041498"/>
                </a:lnTo>
                <a:lnTo>
                  <a:pt x="1368869" y="2069789"/>
                </a:lnTo>
                <a:lnTo>
                  <a:pt x="1418596" y="2083238"/>
                </a:lnTo>
                <a:lnTo>
                  <a:pt x="1468459" y="2096177"/>
                </a:lnTo>
                <a:lnTo>
                  <a:pt x="1518457" y="2108574"/>
                </a:lnTo>
                <a:lnTo>
                  <a:pt x="1568588" y="2120396"/>
                </a:lnTo>
                <a:lnTo>
                  <a:pt x="1618849" y="2131609"/>
                </a:lnTo>
                <a:lnTo>
                  <a:pt x="1669240" y="2142181"/>
                </a:lnTo>
                <a:lnTo>
                  <a:pt x="1719758" y="2152077"/>
                </a:lnTo>
                <a:lnTo>
                  <a:pt x="1737074" y="2155218"/>
                </a:lnTo>
                <a:lnTo>
                  <a:pt x="1737074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8220A749-C61B-6E4E-8202-6B9AF63F9700}"/>
              </a:ext>
            </a:extLst>
          </p:cNvPr>
          <p:cNvSpPr/>
          <p:nvPr userDrawn="1"/>
        </p:nvSpPr>
        <p:spPr>
          <a:xfrm>
            <a:off x="17150288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47" y="0"/>
                </a:moveTo>
                <a:lnTo>
                  <a:pt x="703930" y="226"/>
                </a:lnTo>
                <a:lnTo>
                  <a:pt x="654019" y="1383"/>
                </a:lnTo>
                <a:lnTo>
                  <a:pt x="604132" y="3474"/>
                </a:lnTo>
                <a:lnTo>
                  <a:pt x="554285" y="6501"/>
                </a:lnTo>
                <a:lnTo>
                  <a:pt x="504493" y="10467"/>
                </a:lnTo>
                <a:lnTo>
                  <a:pt x="454773" y="15376"/>
                </a:lnTo>
                <a:lnTo>
                  <a:pt x="405140" y="21230"/>
                </a:lnTo>
                <a:lnTo>
                  <a:pt x="279386" y="39184"/>
                </a:lnTo>
                <a:lnTo>
                  <a:pt x="220738" y="48739"/>
                </a:lnTo>
                <a:lnTo>
                  <a:pt x="157662" y="60526"/>
                </a:lnTo>
                <a:lnTo>
                  <a:pt x="97104" y="74229"/>
                </a:lnTo>
                <a:lnTo>
                  <a:pt x="46011" y="89534"/>
                </a:lnTo>
                <a:lnTo>
                  <a:pt x="11327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4" y="599467"/>
                </a:lnTo>
                <a:lnTo>
                  <a:pt x="77353" y="649952"/>
                </a:lnTo>
                <a:lnTo>
                  <a:pt x="89043" y="700299"/>
                </a:lnTo>
                <a:lnTo>
                  <a:pt x="101397" y="750496"/>
                </a:lnTo>
                <a:lnTo>
                  <a:pt x="114417" y="800533"/>
                </a:lnTo>
                <a:lnTo>
                  <a:pt x="128104" y="850399"/>
                </a:lnTo>
                <a:lnTo>
                  <a:pt x="142459" y="900084"/>
                </a:lnTo>
                <a:lnTo>
                  <a:pt x="157486" y="949575"/>
                </a:lnTo>
                <a:lnTo>
                  <a:pt x="173185" y="998863"/>
                </a:lnTo>
                <a:lnTo>
                  <a:pt x="189558" y="1047936"/>
                </a:lnTo>
                <a:lnTo>
                  <a:pt x="206608" y="1096784"/>
                </a:lnTo>
                <a:lnTo>
                  <a:pt x="224335" y="1145395"/>
                </a:lnTo>
                <a:lnTo>
                  <a:pt x="242742" y="1193760"/>
                </a:lnTo>
                <a:lnTo>
                  <a:pt x="261831" y="1241866"/>
                </a:lnTo>
                <a:lnTo>
                  <a:pt x="281603" y="1289703"/>
                </a:lnTo>
                <a:lnTo>
                  <a:pt x="302060" y="1337260"/>
                </a:lnTo>
                <a:lnTo>
                  <a:pt x="323204" y="1384526"/>
                </a:lnTo>
                <a:lnTo>
                  <a:pt x="344413" y="1429825"/>
                </a:lnTo>
                <a:lnTo>
                  <a:pt x="366493" y="1475076"/>
                </a:lnTo>
                <a:lnTo>
                  <a:pt x="389070" y="1519563"/>
                </a:lnTo>
                <a:lnTo>
                  <a:pt x="412482" y="1563980"/>
                </a:lnTo>
                <a:lnTo>
                  <a:pt x="436592" y="1608080"/>
                </a:lnTo>
                <a:lnTo>
                  <a:pt x="461384" y="1651852"/>
                </a:lnTo>
                <a:lnTo>
                  <a:pt x="486838" y="1695286"/>
                </a:lnTo>
                <a:lnTo>
                  <a:pt x="512938" y="1738369"/>
                </a:lnTo>
                <a:lnTo>
                  <a:pt x="539665" y="1781091"/>
                </a:lnTo>
                <a:lnTo>
                  <a:pt x="567001" y="1823440"/>
                </a:lnTo>
                <a:lnTo>
                  <a:pt x="594929" y="1865406"/>
                </a:lnTo>
                <a:lnTo>
                  <a:pt x="623430" y="1906977"/>
                </a:lnTo>
                <a:lnTo>
                  <a:pt x="652487" y="1948141"/>
                </a:lnTo>
                <a:lnTo>
                  <a:pt x="682082" y="1988888"/>
                </a:lnTo>
                <a:lnTo>
                  <a:pt x="712197" y="2029206"/>
                </a:lnTo>
                <a:lnTo>
                  <a:pt x="742814" y="2069084"/>
                </a:lnTo>
                <a:lnTo>
                  <a:pt x="773915" y="2108512"/>
                </a:lnTo>
                <a:lnTo>
                  <a:pt x="805483" y="2147476"/>
                </a:lnTo>
                <a:lnTo>
                  <a:pt x="835231" y="2182449"/>
                </a:lnTo>
                <a:lnTo>
                  <a:pt x="850016" y="2200226"/>
                </a:lnTo>
                <a:lnTo>
                  <a:pt x="864036" y="2218521"/>
                </a:lnTo>
                <a:lnTo>
                  <a:pt x="875990" y="2230880"/>
                </a:lnTo>
                <a:lnTo>
                  <a:pt x="887554" y="2233767"/>
                </a:lnTo>
                <a:lnTo>
                  <a:pt x="900397" y="2229524"/>
                </a:lnTo>
                <a:lnTo>
                  <a:pt x="956172" y="2197211"/>
                </a:lnTo>
                <a:lnTo>
                  <a:pt x="995587" y="2173375"/>
                </a:lnTo>
                <a:lnTo>
                  <a:pt x="1034479" y="2148931"/>
                </a:lnTo>
                <a:lnTo>
                  <a:pt x="1072891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6" y="1981271"/>
                </a:lnTo>
                <a:lnTo>
                  <a:pt x="1305549" y="1950310"/>
                </a:lnTo>
                <a:lnTo>
                  <a:pt x="1342842" y="1918660"/>
                </a:lnTo>
                <a:lnTo>
                  <a:pt x="1379566" y="1886333"/>
                </a:lnTo>
                <a:lnTo>
                  <a:pt x="1415712" y="1853340"/>
                </a:lnTo>
                <a:lnTo>
                  <a:pt x="1451272" y="1819693"/>
                </a:lnTo>
                <a:lnTo>
                  <a:pt x="1486237" y="1785404"/>
                </a:lnTo>
                <a:lnTo>
                  <a:pt x="1522032" y="1748885"/>
                </a:lnTo>
                <a:lnTo>
                  <a:pt x="1557125" y="1711686"/>
                </a:lnTo>
                <a:lnTo>
                  <a:pt x="1591505" y="1673822"/>
                </a:lnTo>
                <a:lnTo>
                  <a:pt x="1625160" y="1635308"/>
                </a:lnTo>
                <a:lnTo>
                  <a:pt x="1658080" y="1596161"/>
                </a:lnTo>
                <a:lnTo>
                  <a:pt x="1690254" y="1556396"/>
                </a:lnTo>
                <a:lnTo>
                  <a:pt x="1721672" y="1516029"/>
                </a:lnTo>
                <a:lnTo>
                  <a:pt x="1752321" y="1475076"/>
                </a:lnTo>
                <a:lnTo>
                  <a:pt x="1782191" y="1433553"/>
                </a:lnTo>
                <a:lnTo>
                  <a:pt x="1811272" y="1391476"/>
                </a:lnTo>
                <a:lnTo>
                  <a:pt x="1839552" y="1348860"/>
                </a:lnTo>
                <a:lnTo>
                  <a:pt x="1867020" y="1305721"/>
                </a:lnTo>
                <a:lnTo>
                  <a:pt x="1893666" y="1262075"/>
                </a:lnTo>
                <a:lnTo>
                  <a:pt x="1919478" y="1217939"/>
                </a:lnTo>
                <a:lnTo>
                  <a:pt x="1944446" y="1173327"/>
                </a:lnTo>
                <a:lnTo>
                  <a:pt x="1968559" y="1128256"/>
                </a:lnTo>
                <a:lnTo>
                  <a:pt x="1991805" y="1082741"/>
                </a:lnTo>
                <a:lnTo>
                  <a:pt x="2014174" y="1036798"/>
                </a:lnTo>
                <a:lnTo>
                  <a:pt x="2035655" y="990444"/>
                </a:lnTo>
                <a:lnTo>
                  <a:pt x="2056702" y="942456"/>
                </a:lnTo>
                <a:lnTo>
                  <a:pt x="2076813" y="894056"/>
                </a:lnTo>
                <a:lnTo>
                  <a:pt x="2095986" y="845262"/>
                </a:lnTo>
                <a:lnTo>
                  <a:pt x="2114218" y="796092"/>
                </a:lnTo>
                <a:lnTo>
                  <a:pt x="2131505" y="746567"/>
                </a:lnTo>
                <a:lnTo>
                  <a:pt x="2147845" y="696703"/>
                </a:lnTo>
                <a:lnTo>
                  <a:pt x="2163236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78" y="521666"/>
                </a:lnTo>
                <a:lnTo>
                  <a:pt x="2206758" y="494371"/>
                </a:lnTo>
                <a:lnTo>
                  <a:pt x="2212731" y="467102"/>
                </a:lnTo>
                <a:lnTo>
                  <a:pt x="2212330" y="443570"/>
                </a:lnTo>
                <a:lnTo>
                  <a:pt x="2203914" y="427819"/>
                </a:lnTo>
                <a:lnTo>
                  <a:pt x="2189070" y="415689"/>
                </a:lnTo>
                <a:lnTo>
                  <a:pt x="2171771" y="406170"/>
                </a:lnTo>
                <a:lnTo>
                  <a:pt x="2155986" y="398252"/>
                </a:lnTo>
                <a:lnTo>
                  <a:pt x="2106050" y="370715"/>
                </a:lnTo>
                <a:lnTo>
                  <a:pt x="2007391" y="314389"/>
                </a:lnTo>
                <a:lnTo>
                  <a:pt x="1957018" y="287795"/>
                </a:lnTo>
                <a:lnTo>
                  <a:pt x="1912156" y="265751"/>
                </a:lnTo>
                <a:lnTo>
                  <a:pt x="1866898" y="244562"/>
                </a:lnTo>
                <a:lnTo>
                  <a:pt x="1821261" y="224231"/>
                </a:lnTo>
                <a:lnTo>
                  <a:pt x="1775260" y="204759"/>
                </a:lnTo>
                <a:lnTo>
                  <a:pt x="1728912" y="186151"/>
                </a:lnTo>
                <a:lnTo>
                  <a:pt x="1682233" y="168410"/>
                </a:lnTo>
                <a:lnTo>
                  <a:pt x="1635238" y="151538"/>
                </a:lnTo>
                <a:lnTo>
                  <a:pt x="1587945" y="135539"/>
                </a:lnTo>
                <a:lnTo>
                  <a:pt x="1540370" y="120415"/>
                </a:lnTo>
                <a:lnTo>
                  <a:pt x="1492527" y="106170"/>
                </a:lnTo>
                <a:lnTo>
                  <a:pt x="1444434" y="92807"/>
                </a:lnTo>
                <a:lnTo>
                  <a:pt x="1396107" y="80328"/>
                </a:lnTo>
                <a:lnTo>
                  <a:pt x="1347561" y="68737"/>
                </a:lnTo>
                <a:lnTo>
                  <a:pt x="1298813" y="58037"/>
                </a:lnTo>
                <a:lnTo>
                  <a:pt x="1249879" y="48231"/>
                </a:lnTo>
                <a:lnTo>
                  <a:pt x="1200775" y="39322"/>
                </a:lnTo>
                <a:lnTo>
                  <a:pt x="1151517" y="31312"/>
                </a:lnTo>
                <a:lnTo>
                  <a:pt x="1102121" y="24206"/>
                </a:lnTo>
                <a:lnTo>
                  <a:pt x="1052604" y="18006"/>
                </a:lnTo>
                <a:lnTo>
                  <a:pt x="1002981" y="12714"/>
                </a:lnTo>
                <a:lnTo>
                  <a:pt x="953269" y="8335"/>
                </a:lnTo>
                <a:lnTo>
                  <a:pt x="903483" y="4871"/>
                </a:lnTo>
                <a:lnTo>
                  <a:pt x="853640" y="2325"/>
                </a:lnTo>
                <a:lnTo>
                  <a:pt x="803756" y="700"/>
                </a:lnTo>
                <a:lnTo>
                  <a:pt x="75384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68AC4295-6517-884E-9533-EDBBD58DB9F5}"/>
              </a:ext>
            </a:extLst>
          </p:cNvPr>
          <p:cNvSpPr/>
          <p:nvPr userDrawn="1"/>
        </p:nvSpPr>
        <p:spPr>
          <a:xfrm>
            <a:off x="17150444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7" y="0"/>
                </a:moveTo>
                <a:lnTo>
                  <a:pt x="299718" y="0"/>
                </a:lnTo>
                <a:lnTo>
                  <a:pt x="282835" y="38291"/>
                </a:lnTo>
                <a:lnTo>
                  <a:pt x="263240" y="84759"/>
                </a:lnTo>
                <a:lnTo>
                  <a:pt x="244420" y="131538"/>
                </a:lnTo>
                <a:lnTo>
                  <a:pt x="226394" y="178624"/>
                </a:lnTo>
                <a:lnTo>
                  <a:pt x="209184" y="226011"/>
                </a:lnTo>
                <a:lnTo>
                  <a:pt x="192810" y="273696"/>
                </a:lnTo>
                <a:lnTo>
                  <a:pt x="176933" y="322317"/>
                </a:lnTo>
                <a:lnTo>
                  <a:pt x="161627" y="371126"/>
                </a:lnTo>
                <a:lnTo>
                  <a:pt x="146902" y="420116"/>
                </a:lnTo>
                <a:lnTo>
                  <a:pt x="132769" y="469281"/>
                </a:lnTo>
                <a:lnTo>
                  <a:pt x="119239" y="518614"/>
                </a:lnTo>
                <a:lnTo>
                  <a:pt x="106322" y="568110"/>
                </a:lnTo>
                <a:lnTo>
                  <a:pt x="94030" y="617763"/>
                </a:lnTo>
                <a:lnTo>
                  <a:pt x="82373" y="667565"/>
                </a:lnTo>
                <a:lnTo>
                  <a:pt x="71362" y="717510"/>
                </a:lnTo>
                <a:lnTo>
                  <a:pt x="61008" y="767592"/>
                </a:lnTo>
                <a:lnTo>
                  <a:pt x="51321" y="817806"/>
                </a:lnTo>
                <a:lnTo>
                  <a:pt x="42311" y="868144"/>
                </a:lnTo>
                <a:lnTo>
                  <a:pt x="33991" y="918600"/>
                </a:lnTo>
                <a:lnTo>
                  <a:pt x="26370" y="969168"/>
                </a:lnTo>
                <a:lnTo>
                  <a:pt x="19459" y="1019842"/>
                </a:lnTo>
                <a:lnTo>
                  <a:pt x="13269" y="1070615"/>
                </a:lnTo>
                <a:lnTo>
                  <a:pt x="7811" y="1121482"/>
                </a:lnTo>
                <a:lnTo>
                  <a:pt x="3371" y="1170106"/>
                </a:lnTo>
                <a:lnTo>
                  <a:pt x="0" y="1218620"/>
                </a:lnTo>
                <a:lnTo>
                  <a:pt x="5449" y="1230073"/>
                </a:lnTo>
                <a:lnTo>
                  <a:pt x="193159" y="1278390"/>
                </a:lnTo>
                <a:lnTo>
                  <a:pt x="242264" y="1288304"/>
                </a:lnTo>
                <a:lnTo>
                  <a:pt x="291561" y="1297183"/>
                </a:lnTo>
                <a:lnTo>
                  <a:pt x="341010" y="1305112"/>
                </a:lnTo>
                <a:lnTo>
                  <a:pt x="390587" y="1312105"/>
                </a:lnTo>
                <a:lnTo>
                  <a:pt x="440271" y="1318171"/>
                </a:lnTo>
                <a:lnTo>
                  <a:pt x="490039" y="1323323"/>
                </a:lnTo>
                <a:lnTo>
                  <a:pt x="539869" y="1327573"/>
                </a:lnTo>
                <a:lnTo>
                  <a:pt x="589736" y="1330932"/>
                </a:lnTo>
                <a:lnTo>
                  <a:pt x="639620" y="1333412"/>
                </a:lnTo>
                <a:lnTo>
                  <a:pt x="689497" y="1335025"/>
                </a:lnTo>
                <a:lnTo>
                  <a:pt x="742595" y="1335549"/>
                </a:lnTo>
                <a:lnTo>
                  <a:pt x="792931" y="1335071"/>
                </a:lnTo>
                <a:lnTo>
                  <a:pt x="843234" y="1333641"/>
                </a:lnTo>
                <a:lnTo>
                  <a:pt x="893488" y="1331262"/>
                </a:lnTo>
                <a:lnTo>
                  <a:pt x="943675" y="1327941"/>
                </a:lnTo>
                <a:lnTo>
                  <a:pt x="993781" y="1323680"/>
                </a:lnTo>
                <a:lnTo>
                  <a:pt x="1043791" y="1318485"/>
                </a:lnTo>
                <a:lnTo>
                  <a:pt x="1093687" y="1312360"/>
                </a:lnTo>
                <a:lnTo>
                  <a:pt x="1143454" y="1305310"/>
                </a:lnTo>
                <a:lnTo>
                  <a:pt x="1193077" y="1297339"/>
                </a:lnTo>
                <a:lnTo>
                  <a:pt x="1242539" y="1288451"/>
                </a:lnTo>
                <a:lnTo>
                  <a:pt x="1291825" y="1278652"/>
                </a:lnTo>
                <a:lnTo>
                  <a:pt x="1340919" y="1267946"/>
                </a:lnTo>
                <a:lnTo>
                  <a:pt x="1389805" y="1256336"/>
                </a:lnTo>
                <a:lnTo>
                  <a:pt x="1438467" y="1243829"/>
                </a:lnTo>
                <a:lnTo>
                  <a:pt x="1486889" y="1230428"/>
                </a:lnTo>
                <a:lnTo>
                  <a:pt x="1535056" y="1216138"/>
                </a:lnTo>
                <a:lnTo>
                  <a:pt x="1582952" y="1200963"/>
                </a:lnTo>
                <a:lnTo>
                  <a:pt x="1630561" y="1184908"/>
                </a:lnTo>
                <a:lnTo>
                  <a:pt x="1677867" y="1167977"/>
                </a:lnTo>
                <a:lnTo>
                  <a:pt x="1724854" y="1150175"/>
                </a:lnTo>
                <a:lnTo>
                  <a:pt x="1771507" y="1131507"/>
                </a:lnTo>
                <a:lnTo>
                  <a:pt x="1817809" y="1111977"/>
                </a:lnTo>
                <a:lnTo>
                  <a:pt x="1863745" y="1091589"/>
                </a:lnTo>
                <a:lnTo>
                  <a:pt x="1909299" y="1070348"/>
                </a:lnTo>
                <a:lnTo>
                  <a:pt x="1954455" y="1048259"/>
                </a:lnTo>
                <a:lnTo>
                  <a:pt x="1999198" y="1025325"/>
                </a:lnTo>
                <a:lnTo>
                  <a:pt x="2043511" y="1001553"/>
                </a:lnTo>
                <a:lnTo>
                  <a:pt x="2087379" y="976945"/>
                </a:lnTo>
                <a:lnTo>
                  <a:pt x="2130785" y="951507"/>
                </a:lnTo>
                <a:lnTo>
                  <a:pt x="2173715" y="925244"/>
                </a:lnTo>
                <a:lnTo>
                  <a:pt x="2216152" y="898159"/>
                </a:lnTo>
                <a:lnTo>
                  <a:pt x="2205402" y="849520"/>
                </a:lnTo>
                <a:lnTo>
                  <a:pt x="2193739" y="801108"/>
                </a:lnTo>
                <a:lnTo>
                  <a:pt x="2181170" y="752937"/>
                </a:lnTo>
                <a:lnTo>
                  <a:pt x="2167704" y="705021"/>
                </a:lnTo>
                <a:lnTo>
                  <a:pt x="2153348" y="657375"/>
                </a:lnTo>
                <a:lnTo>
                  <a:pt x="2138111" y="610011"/>
                </a:lnTo>
                <a:lnTo>
                  <a:pt x="2122001" y="562945"/>
                </a:lnTo>
                <a:lnTo>
                  <a:pt x="2105025" y="516190"/>
                </a:lnTo>
                <a:lnTo>
                  <a:pt x="2087193" y="469760"/>
                </a:lnTo>
                <a:lnTo>
                  <a:pt x="2068511" y="423670"/>
                </a:lnTo>
                <a:lnTo>
                  <a:pt x="2048988" y="377933"/>
                </a:lnTo>
                <a:lnTo>
                  <a:pt x="2028633" y="332563"/>
                </a:lnTo>
                <a:lnTo>
                  <a:pt x="2007452" y="287574"/>
                </a:lnTo>
                <a:lnTo>
                  <a:pt x="1985455" y="242980"/>
                </a:lnTo>
                <a:lnTo>
                  <a:pt x="1962648" y="198796"/>
                </a:lnTo>
                <a:lnTo>
                  <a:pt x="1939042" y="155035"/>
                </a:lnTo>
                <a:lnTo>
                  <a:pt x="1914642" y="111711"/>
                </a:lnTo>
                <a:lnTo>
                  <a:pt x="1889458" y="68838"/>
                </a:lnTo>
                <a:lnTo>
                  <a:pt x="1863497" y="26431"/>
                </a:lnTo>
                <a:lnTo>
                  <a:pt x="1846647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5E6A2F70-5CF8-D54B-9694-E6A6B1982A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28" name="object 24">
            <a:extLst>
              <a:ext uri="{FF2B5EF4-FFF2-40B4-BE49-F238E27FC236}">
                <a16:creationId xmlns:a16="http://schemas.microsoft.com/office/drawing/2014/main" id="{B54B45B3-3AB3-6540-BAB0-59FFAC85A602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1EADCFE4-521D-6C44-A5EE-81577B960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2268200" cy="1371600"/>
          </a:xfrm>
          <a:prstGeom prst="rect">
            <a:avLst/>
          </a:prstGeom>
        </p:spPr>
        <p:txBody>
          <a:bodyPr/>
          <a:lstStyle>
            <a:lvl1pPr>
              <a:defRPr sz="6000" b="1" i="0" baseline="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 HERE (Font: Montserrat)</a:t>
            </a:r>
          </a:p>
        </p:txBody>
      </p:sp>
      <p:sp>
        <p:nvSpPr>
          <p:cNvPr id="47" name="Symbol zastępczy tekstu 11">
            <a:extLst>
              <a:ext uri="{FF2B5EF4-FFF2-40B4-BE49-F238E27FC236}">
                <a16:creationId xmlns:a16="http://schemas.microsoft.com/office/drawing/2014/main" id="{C8B0D20E-BEDB-8846-9E9C-1F8D9E810A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250" y="7407275"/>
            <a:ext cx="12268200" cy="1371600"/>
          </a:xfrm>
          <a:prstGeom prst="rect">
            <a:avLst/>
          </a:prstGeom>
        </p:spPr>
        <p:txBody>
          <a:bodyPr/>
          <a:lstStyle>
            <a:lvl1pPr>
              <a:defRPr sz="5000" b="0" i="0" baseline="0">
                <a:solidFill>
                  <a:schemeClr val="bg1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8" name="Symbol zastępczy tekstu 11">
            <a:extLst>
              <a:ext uri="{FF2B5EF4-FFF2-40B4-BE49-F238E27FC236}">
                <a16:creationId xmlns:a16="http://schemas.microsoft.com/office/drawing/2014/main" id="{FFBD94F0-A9B4-954F-8702-A01A2E1C9D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 err="1"/>
              <a:t>Ompany</a:t>
            </a:r>
            <a:r>
              <a:rPr lang="en-US" dirty="0"/>
              <a:t>, 2020</a:t>
            </a:r>
            <a:endParaRPr lang="pl-P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F1B5807C-B1C3-F248-88F1-33D4A6342478}"/>
              </a:ext>
            </a:extLst>
          </p:cNvPr>
          <p:cNvSpPr/>
          <p:nvPr userDrawn="1"/>
        </p:nvSpPr>
        <p:spPr>
          <a:xfrm>
            <a:off x="9815225" y="468215"/>
            <a:ext cx="10298324" cy="1084113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B5AF025B-D817-C44E-8609-341F95F56B19}"/>
              </a:ext>
            </a:extLst>
          </p:cNvPr>
          <p:cNvSpPr/>
          <p:nvPr userDrawn="1"/>
        </p:nvSpPr>
        <p:spPr>
          <a:xfrm>
            <a:off x="0" y="8207804"/>
            <a:ext cx="986790" cy="1497965"/>
          </a:xfrm>
          <a:custGeom>
            <a:avLst/>
            <a:gdLst/>
            <a:ahLst/>
            <a:cxnLst/>
            <a:rect l="l" t="t" r="r" b="b"/>
            <a:pathLst>
              <a:path w="986790" h="1497965">
                <a:moveTo>
                  <a:pt x="795" y="0"/>
                </a:moveTo>
                <a:lnTo>
                  <a:pt x="0" y="0"/>
                </a:lnTo>
                <a:lnTo>
                  <a:pt x="0" y="1497964"/>
                </a:lnTo>
                <a:lnTo>
                  <a:pt x="47147" y="1485054"/>
                </a:lnTo>
                <a:lnTo>
                  <a:pt x="93797" y="1470734"/>
                </a:lnTo>
                <a:lnTo>
                  <a:pt x="139920" y="1455020"/>
                </a:lnTo>
                <a:lnTo>
                  <a:pt x="185486" y="1437930"/>
                </a:lnTo>
                <a:lnTo>
                  <a:pt x="230464" y="1419482"/>
                </a:lnTo>
                <a:lnTo>
                  <a:pt x="274826" y="1399692"/>
                </a:lnTo>
                <a:lnTo>
                  <a:pt x="318540" y="1378578"/>
                </a:lnTo>
                <a:lnTo>
                  <a:pt x="361577" y="1356157"/>
                </a:lnTo>
                <a:lnTo>
                  <a:pt x="403907" y="1332448"/>
                </a:lnTo>
                <a:lnTo>
                  <a:pt x="445499" y="1307466"/>
                </a:lnTo>
                <a:lnTo>
                  <a:pt x="486324" y="1281229"/>
                </a:lnTo>
                <a:lnTo>
                  <a:pt x="526352" y="1253755"/>
                </a:lnTo>
                <a:lnTo>
                  <a:pt x="565553" y="1225060"/>
                </a:lnTo>
                <a:lnTo>
                  <a:pt x="603896" y="1195163"/>
                </a:lnTo>
                <a:lnTo>
                  <a:pt x="641353" y="1164080"/>
                </a:lnTo>
                <a:lnTo>
                  <a:pt x="677892" y="1131830"/>
                </a:lnTo>
                <a:lnTo>
                  <a:pt x="713483" y="1098428"/>
                </a:lnTo>
                <a:lnTo>
                  <a:pt x="748098" y="1063892"/>
                </a:lnTo>
                <a:lnTo>
                  <a:pt x="781705" y="1028241"/>
                </a:lnTo>
                <a:lnTo>
                  <a:pt x="814275" y="991490"/>
                </a:lnTo>
                <a:lnTo>
                  <a:pt x="845778" y="953658"/>
                </a:lnTo>
                <a:lnTo>
                  <a:pt x="876183" y="914761"/>
                </a:lnTo>
                <a:lnTo>
                  <a:pt x="905461" y="874817"/>
                </a:lnTo>
                <a:lnTo>
                  <a:pt x="933582" y="833844"/>
                </a:lnTo>
                <a:lnTo>
                  <a:pt x="960515" y="791858"/>
                </a:lnTo>
                <a:lnTo>
                  <a:pt x="986231" y="748877"/>
                </a:lnTo>
                <a:lnTo>
                  <a:pt x="960532" y="705925"/>
                </a:lnTo>
                <a:lnTo>
                  <a:pt x="933616" y="663966"/>
                </a:lnTo>
                <a:lnTo>
                  <a:pt x="905515" y="623018"/>
                </a:lnTo>
                <a:lnTo>
                  <a:pt x="876258" y="583098"/>
                </a:lnTo>
                <a:lnTo>
                  <a:pt x="845876" y="544224"/>
                </a:lnTo>
                <a:lnTo>
                  <a:pt x="814397" y="506412"/>
                </a:lnTo>
                <a:lnTo>
                  <a:pt x="781852" y="469681"/>
                </a:lnTo>
                <a:lnTo>
                  <a:pt x="748272" y="434047"/>
                </a:lnTo>
                <a:lnTo>
                  <a:pt x="713685" y="399528"/>
                </a:lnTo>
                <a:lnTo>
                  <a:pt x="678122" y="366141"/>
                </a:lnTo>
                <a:lnTo>
                  <a:pt x="641613" y="333903"/>
                </a:lnTo>
                <a:lnTo>
                  <a:pt x="604188" y="302832"/>
                </a:lnTo>
                <a:lnTo>
                  <a:pt x="565876" y="272944"/>
                </a:lnTo>
                <a:lnTo>
                  <a:pt x="526708" y="244258"/>
                </a:lnTo>
                <a:lnTo>
                  <a:pt x="486714" y="216790"/>
                </a:lnTo>
                <a:lnTo>
                  <a:pt x="445923" y="190557"/>
                </a:lnTo>
                <a:lnTo>
                  <a:pt x="404366" y="165578"/>
                </a:lnTo>
                <a:lnTo>
                  <a:pt x="362072" y="141869"/>
                </a:lnTo>
                <a:lnTo>
                  <a:pt x="319071" y="119447"/>
                </a:lnTo>
                <a:lnTo>
                  <a:pt x="275393" y="98330"/>
                </a:lnTo>
                <a:lnTo>
                  <a:pt x="231069" y="78536"/>
                </a:lnTo>
                <a:lnTo>
                  <a:pt x="186128" y="60081"/>
                </a:lnTo>
                <a:lnTo>
                  <a:pt x="140601" y="42982"/>
                </a:lnTo>
                <a:lnTo>
                  <a:pt x="94516" y="27258"/>
                </a:lnTo>
                <a:lnTo>
                  <a:pt x="47904" y="12924"/>
                </a:lnTo>
                <a:lnTo>
                  <a:pt x="795" y="0"/>
                </a:lnTo>
                <a:close/>
              </a:path>
            </a:pathLst>
          </a:custGeom>
          <a:solidFill>
            <a:srgbClr val="FF7E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E686ABC0-FED5-F444-BD3E-B4857923DECE}"/>
              </a:ext>
            </a:extLst>
          </p:cNvPr>
          <p:cNvSpPr/>
          <p:nvPr userDrawn="1"/>
        </p:nvSpPr>
        <p:spPr>
          <a:xfrm>
            <a:off x="956761" y="9459632"/>
            <a:ext cx="596900" cy="597535"/>
          </a:xfrm>
          <a:custGeom>
            <a:avLst/>
            <a:gdLst/>
            <a:ahLst/>
            <a:cxnLst/>
            <a:rect l="l" t="t" r="r" b="b"/>
            <a:pathLst>
              <a:path w="596900" h="597534">
                <a:moveTo>
                  <a:pt x="517240" y="0"/>
                </a:moveTo>
                <a:lnTo>
                  <a:pt x="468321" y="2001"/>
                </a:lnTo>
                <a:lnTo>
                  <a:pt x="420181" y="7927"/>
                </a:lnTo>
                <a:lnTo>
                  <a:pt x="373021" y="17660"/>
                </a:lnTo>
                <a:lnTo>
                  <a:pt x="327045" y="31083"/>
                </a:lnTo>
                <a:lnTo>
                  <a:pt x="282456" y="48080"/>
                </a:lnTo>
                <a:lnTo>
                  <a:pt x="239456" y="68532"/>
                </a:lnTo>
                <a:lnTo>
                  <a:pt x="198249" y="92324"/>
                </a:lnTo>
                <a:lnTo>
                  <a:pt x="159037" y="119337"/>
                </a:lnTo>
                <a:lnTo>
                  <a:pt x="122022" y="149455"/>
                </a:lnTo>
                <a:lnTo>
                  <a:pt x="87408" y="182560"/>
                </a:lnTo>
                <a:lnTo>
                  <a:pt x="55398" y="218535"/>
                </a:lnTo>
                <a:lnTo>
                  <a:pt x="26194" y="257264"/>
                </a:lnTo>
                <a:lnTo>
                  <a:pt x="0" y="298629"/>
                </a:lnTo>
                <a:lnTo>
                  <a:pt x="26194" y="339994"/>
                </a:lnTo>
                <a:lnTo>
                  <a:pt x="55398" y="378723"/>
                </a:lnTo>
                <a:lnTo>
                  <a:pt x="87408" y="414698"/>
                </a:lnTo>
                <a:lnTo>
                  <a:pt x="122022" y="447804"/>
                </a:lnTo>
                <a:lnTo>
                  <a:pt x="159037" y="477921"/>
                </a:lnTo>
                <a:lnTo>
                  <a:pt x="198249" y="504935"/>
                </a:lnTo>
                <a:lnTo>
                  <a:pt x="239456" y="528726"/>
                </a:lnTo>
                <a:lnTo>
                  <a:pt x="282456" y="549179"/>
                </a:lnTo>
                <a:lnTo>
                  <a:pt x="327045" y="566175"/>
                </a:lnTo>
                <a:lnTo>
                  <a:pt x="373021" y="579599"/>
                </a:lnTo>
                <a:lnTo>
                  <a:pt x="420181" y="589332"/>
                </a:lnTo>
                <a:lnTo>
                  <a:pt x="468321" y="595258"/>
                </a:lnTo>
                <a:lnTo>
                  <a:pt x="517240" y="597259"/>
                </a:lnTo>
                <a:lnTo>
                  <a:pt x="539967" y="553893"/>
                </a:lnTo>
                <a:lnTo>
                  <a:pt x="558905" y="509238"/>
                </a:lnTo>
                <a:lnTo>
                  <a:pt x="574056" y="463529"/>
                </a:lnTo>
                <a:lnTo>
                  <a:pt x="585420" y="417001"/>
                </a:lnTo>
                <a:lnTo>
                  <a:pt x="592995" y="369886"/>
                </a:lnTo>
                <a:lnTo>
                  <a:pt x="596783" y="322421"/>
                </a:lnTo>
                <a:lnTo>
                  <a:pt x="596783" y="274838"/>
                </a:lnTo>
                <a:lnTo>
                  <a:pt x="592995" y="227372"/>
                </a:lnTo>
                <a:lnTo>
                  <a:pt x="585420" y="180258"/>
                </a:lnTo>
                <a:lnTo>
                  <a:pt x="574056" y="133729"/>
                </a:lnTo>
                <a:lnTo>
                  <a:pt x="558905" y="88020"/>
                </a:lnTo>
                <a:lnTo>
                  <a:pt x="539967" y="43366"/>
                </a:lnTo>
                <a:lnTo>
                  <a:pt x="517240" y="0"/>
                </a:lnTo>
                <a:close/>
              </a:path>
            </a:pathLst>
          </a:custGeom>
          <a:solidFill>
            <a:srgbClr val="00A3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37DDD144-EE49-174F-B4DA-E22DF28B7671}"/>
              </a:ext>
            </a:extLst>
          </p:cNvPr>
          <p:cNvSpPr/>
          <p:nvPr userDrawn="1"/>
        </p:nvSpPr>
        <p:spPr>
          <a:xfrm>
            <a:off x="479122" y="10071777"/>
            <a:ext cx="346075" cy="347345"/>
          </a:xfrm>
          <a:custGeom>
            <a:avLst/>
            <a:gdLst/>
            <a:ahLst/>
            <a:cxnLst/>
            <a:rect l="l" t="t" r="r" b="b"/>
            <a:pathLst>
              <a:path w="346075" h="347345">
                <a:moveTo>
                  <a:pt x="45511" y="0"/>
                </a:moveTo>
                <a:lnTo>
                  <a:pt x="22755" y="47358"/>
                </a:lnTo>
                <a:lnTo>
                  <a:pt x="7585" y="96894"/>
                </a:lnTo>
                <a:lnTo>
                  <a:pt x="0" y="147737"/>
                </a:lnTo>
                <a:lnTo>
                  <a:pt x="0" y="199016"/>
                </a:lnTo>
                <a:lnTo>
                  <a:pt x="7585" y="249859"/>
                </a:lnTo>
                <a:lnTo>
                  <a:pt x="22755" y="299395"/>
                </a:lnTo>
                <a:lnTo>
                  <a:pt x="45511" y="346753"/>
                </a:lnTo>
                <a:lnTo>
                  <a:pt x="97901" y="342779"/>
                </a:lnTo>
                <a:lnTo>
                  <a:pt x="148385" y="331148"/>
                </a:lnTo>
                <a:lnTo>
                  <a:pt x="196209" y="312295"/>
                </a:lnTo>
                <a:lnTo>
                  <a:pt x="240618" y="286656"/>
                </a:lnTo>
                <a:lnTo>
                  <a:pt x="280856" y="254666"/>
                </a:lnTo>
                <a:lnTo>
                  <a:pt x="316170" y="216761"/>
                </a:lnTo>
                <a:lnTo>
                  <a:pt x="345805" y="173376"/>
                </a:lnTo>
                <a:lnTo>
                  <a:pt x="316170" y="129992"/>
                </a:lnTo>
                <a:lnTo>
                  <a:pt x="280856" y="92087"/>
                </a:lnTo>
                <a:lnTo>
                  <a:pt x="240618" y="60097"/>
                </a:lnTo>
                <a:lnTo>
                  <a:pt x="196209" y="34458"/>
                </a:lnTo>
                <a:lnTo>
                  <a:pt x="148385" y="15605"/>
                </a:lnTo>
                <a:lnTo>
                  <a:pt x="97901" y="3973"/>
                </a:lnTo>
                <a:lnTo>
                  <a:pt x="45511" y="0"/>
                </a:lnTo>
                <a:close/>
              </a:path>
            </a:pathLst>
          </a:custGeom>
          <a:solidFill>
            <a:srgbClr val="001F8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4B6E8BD1-12A2-1E45-B2C3-4B1998B83AF1}"/>
              </a:ext>
            </a:extLst>
          </p:cNvPr>
          <p:cNvSpPr/>
          <p:nvPr userDrawn="1"/>
        </p:nvSpPr>
        <p:spPr>
          <a:xfrm>
            <a:off x="1042969" y="4809218"/>
            <a:ext cx="1382395" cy="1382395"/>
          </a:xfrm>
          <a:custGeom>
            <a:avLst/>
            <a:gdLst/>
            <a:ahLst/>
            <a:cxnLst/>
            <a:rect l="l" t="t" r="r" b="b"/>
            <a:pathLst>
              <a:path w="1382395" h="1382395">
                <a:moveTo>
                  <a:pt x="185130" y="0"/>
                </a:moveTo>
                <a:lnTo>
                  <a:pt x="161269" y="43076"/>
                </a:lnTo>
                <a:lnTo>
                  <a:pt x="139053" y="86771"/>
                </a:lnTo>
                <a:lnTo>
                  <a:pt x="118483" y="131038"/>
                </a:lnTo>
                <a:lnTo>
                  <a:pt x="99558" y="175835"/>
                </a:lnTo>
                <a:lnTo>
                  <a:pt x="82280" y="221116"/>
                </a:lnTo>
                <a:lnTo>
                  <a:pt x="66646" y="266838"/>
                </a:lnTo>
                <a:lnTo>
                  <a:pt x="52659" y="312958"/>
                </a:lnTo>
                <a:lnTo>
                  <a:pt x="40317" y="359429"/>
                </a:lnTo>
                <a:lnTo>
                  <a:pt x="29620" y="406210"/>
                </a:lnTo>
                <a:lnTo>
                  <a:pt x="20569" y="453255"/>
                </a:lnTo>
                <a:lnTo>
                  <a:pt x="13164" y="500521"/>
                </a:lnTo>
                <a:lnTo>
                  <a:pt x="7405" y="547962"/>
                </a:lnTo>
                <a:lnTo>
                  <a:pt x="3291" y="595536"/>
                </a:lnTo>
                <a:lnTo>
                  <a:pt x="822" y="643199"/>
                </a:lnTo>
                <a:lnTo>
                  <a:pt x="0" y="690910"/>
                </a:lnTo>
                <a:lnTo>
                  <a:pt x="822" y="738612"/>
                </a:lnTo>
                <a:lnTo>
                  <a:pt x="3291" y="786274"/>
                </a:lnTo>
                <a:lnTo>
                  <a:pt x="7405" y="833848"/>
                </a:lnTo>
                <a:lnTo>
                  <a:pt x="13164" y="881290"/>
                </a:lnTo>
                <a:lnTo>
                  <a:pt x="20569" y="928555"/>
                </a:lnTo>
                <a:lnTo>
                  <a:pt x="29620" y="975600"/>
                </a:lnTo>
                <a:lnTo>
                  <a:pt x="40317" y="1022381"/>
                </a:lnTo>
                <a:lnTo>
                  <a:pt x="52659" y="1068853"/>
                </a:lnTo>
                <a:lnTo>
                  <a:pt x="66646" y="1114972"/>
                </a:lnTo>
                <a:lnTo>
                  <a:pt x="82280" y="1160694"/>
                </a:lnTo>
                <a:lnTo>
                  <a:pt x="99558" y="1205976"/>
                </a:lnTo>
                <a:lnTo>
                  <a:pt x="118483" y="1250772"/>
                </a:lnTo>
                <a:lnTo>
                  <a:pt x="139053" y="1295040"/>
                </a:lnTo>
                <a:lnTo>
                  <a:pt x="161269" y="1338734"/>
                </a:lnTo>
                <a:lnTo>
                  <a:pt x="185130" y="1381811"/>
                </a:lnTo>
                <a:lnTo>
                  <a:pt x="234366" y="1380937"/>
                </a:lnTo>
                <a:lnTo>
                  <a:pt x="283313" y="1378329"/>
                </a:lnTo>
                <a:lnTo>
                  <a:pt x="331934" y="1374009"/>
                </a:lnTo>
                <a:lnTo>
                  <a:pt x="380191" y="1367999"/>
                </a:lnTo>
                <a:lnTo>
                  <a:pt x="428045" y="1360322"/>
                </a:lnTo>
                <a:lnTo>
                  <a:pt x="475458" y="1351000"/>
                </a:lnTo>
                <a:lnTo>
                  <a:pt x="522392" y="1340054"/>
                </a:lnTo>
                <a:lnTo>
                  <a:pt x="568809" y="1327506"/>
                </a:lnTo>
                <a:lnTo>
                  <a:pt x="614670" y="1313379"/>
                </a:lnTo>
                <a:lnTo>
                  <a:pt x="659938" y="1297694"/>
                </a:lnTo>
                <a:lnTo>
                  <a:pt x="704573" y="1280475"/>
                </a:lnTo>
                <a:lnTo>
                  <a:pt x="748539" y="1261741"/>
                </a:lnTo>
                <a:lnTo>
                  <a:pt x="791797" y="1241517"/>
                </a:lnTo>
                <a:lnTo>
                  <a:pt x="834308" y="1219824"/>
                </a:lnTo>
                <a:lnTo>
                  <a:pt x="876034" y="1196683"/>
                </a:lnTo>
                <a:lnTo>
                  <a:pt x="916938" y="1172117"/>
                </a:lnTo>
                <a:lnTo>
                  <a:pt x="956981" y="1146148"/>
                </a:lnTo>
                <a:lnTo>
                  <a:pt x="996125" y="1118799"/>
                </a:lnTo>
                <a:lnTo>
                  <a:pt x="1034331" y="1090090"/>
                </a:lnTo>
                <a:lnTo>
                  <a:pt x="1071562" y="1060044"/>
                </a:lnTo>
                <a:lnTo>
                  <a:pt x="1107779" y="1028684"/>
                </a:lnTo>
                <a:lnTo>
                  <a:pt x="1142944" y="996031"/>
                </a:lnTo>
                <a:lnTo>
                  <a:pt x="1177019" y="962107"/>
                </a:lnTo>
                <a:lnTo>
                  <a:pt x="1209966" y="926934"/>
                </a:lnTo>
                <a:lnTo>
                  <a:pt x="1241747" y="890535"/>
                </a:lnTo>
                <a:lnTo>
                  <a:pt x="1272323" y="852931"/>
                </a:lnTo>
                <a:lnTo>
                  <a:pt x="1301656" y="814144"/>
                </a:lnTo>
                <a:lnTo>
                  <a:pt x="1329708" y="774198"/>
                </a:lnTo>
                <a:lnTo>
                  <a:pt x="1356440" y="733112"/>
                </a:lnTo>
                <a:lnTo>
                  <a:pt x="1381813" y="690905"/>
                </a:lnTo>
                <a:lnTo>
                  <a:pt x="1356440" y="648698"/>
                </a:lnTo>
                <a:lnTo>
                  <a:pt x="1329708" y="607613"/>
                </a:lnTo>
                <a:lnTo>
                  <a:pt x="1301656" y="567666"/>
                </a:lnTo>
                <a:lnTo>
                  <a:pt x="1272323" y="528879"/>
                </a:lnTo>
                <a:lnTo>
                  <a:pt x="1241747" y="491276"/>
                </a:lnTo>
                <a:lnTo>
                  <a:pt x="1209966" y="454876"/>
                </a:lnTo>
                <a:lnTo>
                  <a:pt x="1177019" y="419704"/>
                </a:lnTo>
                <a:lnTo>
                  <a:pt x="1142944" y="385780"/>
                </a:lnTo>
                <a:lnTo>
                  <a:pt x="1107779" y="353126"/>
                </a:lnTo>
                <a:lnTo>
                  <a:pt x="1071562" y="321766"/>
                </a:lnTo>
                <a:lnTo>
                  <a:pt x="1034331" y="291720"/>
                </a:lnTo>
                <a:lnTo>
                  <a:pt x="996125" y="263012"/>
                </a:lnTo>
                <a:lnTo>
                  <a:pt x="956981" y="235662"/>
                </a:lnTo>
                <a:lnTo>
                  <a:pt x="916938" y="209693"/>
                </a:lnTo>
                <a:lnTo>
                  <a:pt x="876034" y="185127"/>
                </a:lnTo>
                <a:lnTo>
                  <a:pt x="834308" y="161987"/>
                </a:lnTo>
                <a:lnTo>
                  <a:pt x="791797" y="140293"/>
                </a:lnTo>
                <a:lnTo>
                  <a:pt x="748539" y="120069"/>
                </a:lnTo>
                <a:lnTo>
                  <a:pt x="704573" y="101336"/>
                </a:lnTo>
                <a:lnTo>
                  <a:pt x="659938" y="84116"/>
                </a:lnTo>
                <a:lnTo>
                  <a:pt x="614670" y="68432"/>
                </a:lnTo>
                <a:lnTo>
                  <a:pt x="568809" y="54304"/>
                </a:lnTo>
                <a:lnTo>
                  <a:pt x="522392" y="41757"/>
                </a:lnTo>
                <a:lnTo>
                  <a:pt x="475458" y="30811"/>
                </a:lnTo>
                <a:lnTo>
                  <a:pt x="428045" y="21488"/>
                </a:lnTo>
                <a:lnTo>
                  <a:pt x="380191" y="13811"/>
                </a:lnTo>
                <a:lnTo>
                  <a:pt x="331934" y="7802"/>
                </a:lnTo>
                <a:lnTo>
                  <a:pt x="283313" y="3482"/>
                </a:lnTo>
                <a:lnTo>
                  <a:pt x="234366" y="874"/>
                </a:lnTo>
                <a:lnTo>
                  <a:pt x="185130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55CFDECA-6D4A-D742-BE0A-25410B10256B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1" y="16376"/>
                </a:lnTo>
                <a:lnTo>
                  <a:pt x="682125" y="23975"/>
                </a:lnTo>
                <a:lnTo>
                  <a:pt x="634286" y="40189"/>
                </a:lnTo>
                <a:lnTo>
                  <a:pt x="587239" y="58434"/>
                </a:lnTo>
                <a:lnTo>
                  <a:pt x="541049" y="78660"/>
                </a:lnTo>
                <a:lnTo>
                  <a:pt x="495783" y="100815"/>
                </a:lnTo>
                <a:lnTo>
                  <a:pt x="451508" y="124849"/>
                </a:lnTo>
                <a:lnTo>
                  <a:pt x="408289" y="150712"/>
                </a:lnTo>
                <a:lnTo>
                  <a:pt x="366195" y="178353"/>
                </a:lnTo>
                <a:lnTo>
                  <a:pt x="325289" y="207722"/>
                </a:lnTo>
                <a:lnTo>
                  <a:pt x="285640" y="238767"/>
                </a:lnTo>
                <a:lnTo>
                  <a:pt x="247314" y="271439"/>
                </a:lnTo>
                <a:lnTo>
                  <a:pt x="210376" y="305687"/>
                </a:lnTo>
                <a:lnTo>
                  <a:pt x="174894" y="341461"/>
                </a:lnTo>
                <a:lnTo>
                  <a:pt x="140933" y="378709"/>
                </a:lnTo>
                <a:lnTo>
                  <a:pt x="108561" y="417382"/>
                </a:lnTo>
                <a:lnTo>
                  <a:pt x="77843" y="457428"/>
                </a:lnTo>
                <a:lnTo>
                  <a:pt x="48846" y="498798"/>
                </a:lnTo>
                <a:lnTo>
                  <a:pt x="23638" y="538014"/>
                </a:lnTo>
                <a:lnTo>
                  <a:pt x="0" y="578565"/>
                </a:lnTo>
                <a:lnTo>
                  <a:pt x="1421" y="591527"/>
                </a:lnTo>
                <a:lnTo>
                  <a:pt x="14219" y="605151"/>
                </a:lnTo>
                <a:lnTo>
                  <a:pt x="30677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1" y="818008"/>
                </a:lnTo>
                <a:lnTo>
                  <a:pt x="390125" y="841464"/>
                </a:lnTo>
                <a:lnTo>
                  <a:pt x="439742" y="863003"/>
                </a:lnTo>
                <a:lnTo>
                  <a:pt x="490258" y="882440"/>
                </a:lnTo>
                <a:lnTo>
                  <a:pt x="541711" y="899592"/>
                </a:lnTo>
                <a:lnTo>
                  <a:pt x="591822" y="914312"/>
                </a:lnTo>
                <a:lnTo>
                  <a:pt x="642257" y="927983"/>
                </a:lnTo>
                <a:lnTo>
                  <a:pt x="693006" y="940430"/>
                </a:lnTo>
                <a:lnTo>
                  <a:pt x="744059" y="951476"/>
                </a:lnTo>
                <a:lnTo>
                  <a:pt x="770966" y="956439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CF75332-E306-0243-94B6-46C8F5BA63E1}"/>
              </a:ext>
            </a:extLst>
          </p:cNvPr>
          <p:cNvSpPr/>
          <p:nvPr userDrawn="1"/>
        </p:nvSpPr>
        <p:spPr>
          <a:xfrm>
            <a:off x="18793102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07" y="0"/>
                </a:moveTo>
                <a:lnTo>
                  <a:pt x="303567" y="40"/>
                </a:lnTo>
                <a:lnTo>
                  <a:pt x="254857" y="2082"/>
                </a:lnTo>
                <a:lnTo>
                  <a:pt x="206252" y="6140"/>
                </a:lnTo>
                <a:lnTo>
                  <a:pt x="157827" y="12228"/>
                </a:lnTo>
                <a:lnTo>
                  <a:pt x="69980" y="26651"/>
                </a:lnTo>
                <a:lnTo>
                  <a:pt x="20424" y="39524"/>
                </a:lnTo>
                <a:lnTo>
                  <a:pt x="0" y="54677"/>
                </a:lnTo>
                <a:lnTo>
                  <a:pt x="5967" y="101963"/>
                </a:lnTo>
                <a:lnTo>
                  <a:pt x="11110" y="149222"/>
                </a:lnTo>
                <a:lnTo>
                  <a:pt x="16954" y="196662"/>
                </a:lnTo>
                <a:lnTo>
                  <a:pt x="24836" y="243383"/>
                </a:lnTo>
                <a:lnTo>
                  <a:pt x="34965" y="291049"/>
                </a:lnTo>
                <a:lnTo>
                  <a:pt x="46421" y="338435"/>
                </a:lnTo>
                <a:lnTo>
                  <a:pt x="59212" y="385495"/>
                </a:lnTo>
                <a:lnTo>
                  <a:pt x="73345" y="432182"/>
                </a:lnTo>
                <a:lnTo>
                  <a:pt x="88829" y="478451"/>
                </a:lnTo>
                <a:lnTo>
                  <a:pt x="105669" y="524255"/>
                </a:lnTo>
                <a:lnTo>
                  <a:pt x="123874" y="569547"/>
                </a:lnTo>
                <a:lnTo>
                  <a:pt x="143451" y="614283"/>
                </a:lnTo>
                <a:lnTo>
                  <a:pt x="165100" y="659340"/>
                </a:lnTo>
                <a:lnTo>
                  <a:pt x="188390" y="703731"/>
                </a:lnTo>
                <a:lnTo>
                  <a:pt x="213229" y="747399"/>
                </a:lnTo>
                <a:lnTo>
                  <a:pt x="239528" y="790287"/>
                </a:lnTo>
                <a:lnTo>
                  <a:pt x="267195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88" y="899163"/>
                </a:lnTo>
                <a:lnTo>
                  <a:pt x="579445" y="865394"/>
                </a:lnTo>
                <a:lnTo>
                  <a:pt x="620352" y="829715"/>
                </a:lnTo>
                <a:lnTo>
                  <a:pt x="659644" y="792204"/>
                </a:lnTo>
                <a:lnTo>
                  <a:pt x="692816" y="757635"/>
                </a:lnTo>
                <a:lnTo>
                  <a:pt x="724576" y="721753"/>
                </a:lnTo>
                <a:lnTo>
                  <a:pt x="754877" y="684624"/>
                </a:lnTo>
                <a:lnTo>
                  <a:pt x="783674" y="646314"/>
                </a:lnTo>
                <a:lnTo>
                  <a:pt x="810920" y="606891"/>
                </a:lnTo>
                <a:lnTo>
                  <a:pt x="836571" y="566419"/>
                </a:lnTo>
                <a:lnTo>
                  <a:pt x="860580" y="524965"/>
                </a:lnTo>
                <a:lnTo>
                  <a:pt x="882902" y="482596"/>
                </a:lnTo>
                <a:lnTo>
                  <a:pt x="903490" y="439377"/>
                </a:lnTo>
                <a:lnTo>
                  <a:pt x="923921" y="391200"/>
                </a:lnTo>
                <a:lnTo>
                  <a:pt x="942246" y="342148"/>
                </a:lnTo>
                <a:lnTo>
                  <a:pt x="958446" y="292317"/>
                </a:lnTo>
                <a:lnTo>
                  <a:pt x="972504" y="241802"/>
                </a:lnTo>
                <a:lnTo>
                  <a:pt x="975668" y="231319"/>
                </a:lnTo>
                <a:lnTo>
                  <a:pt x="979430" y="219204"/>
                </a:lnTo>
                <a:lnTo>
                  <a:pt x="982078" y="207103"/>
                </a:lnTo>
                <a:lnTo>
                  <a:pt x="981896" y="196662"/>
                </a:lnTo>
                <a:lnTo>
                  <a:pt x="978168" y="189669"/>
                </a:lnTo>
                <a:lnTo>
                  <a:pt x="971582" y="184284"/>
                </a:lnTo>
                <a:lnTo>
                  <a:pt x="963906" y="180060"/>
                </a:lnTo>
                <a:lnTo>
                  <a:pt x="956902" y="176547"/>
                </a:lnTo>
                <a:lnTo>
                  <a:pt x="934734" y="164323"/>
                </a:lnTo>
                <a:lnTo>
                  <a:pt x="890948" y="139323"/>
                </a:lnTo>
                <a:lnTo>
                  <a:pt x="824554" y="106499"/>
                </a:lnTo>
                <a:lnTo>
                  <a:pt x="779710" y="87318"/>
                </a:lnTo>
                <a:lnTo>
                  <a:pt x="734134" y="69994"/>
                </a:lnTo>
                <a:lnTo>
                  <a:pt x="687902" y="54542"/>
                </a:lnTo>
                <a:lnTo>
                  <a:pt x="641090" y="40977"/>
                </a:lnTo>
                <a:lnTo>
                  <a:pt x="593775" y="29312"/>
                </a:lnTo>
                <a:lnTo>
                  <a:pt x="546032" y="19562"/>
                </a:lnTo>
                <a:lnTo>
                  <a:pt x="497938" y="11741"/>
                </a:lnTo>
                <a:lnTo>
                  <a:pt x="449568" y="5864"/>
                </a:lnTo>
                <a:lnTo>
                  <a:pt x="400999" y="1946"/>
                </a:lnTo>
                <a:lnTo>
                  <a:pt x="35230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D0BBF90F-C648-A546-83EE-6E788B35ACAA}"/>
              </a:ext>
            </a:extLst>
          </p:cNvPr>
          <p:cNvSpPr/>
          <p:nvPr userDrawn="1"/>
        </p:nvSpPr>
        <p:spPr>
          <a:xfrm>
            <a:off x="18793085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6" y="0"/>
                </a:moveTo>
                <a:lnTo>
                  <a:pt x="133364" y="0"/>
                </a:lnTo>
                <a:lnTo>
                  <a:pt x="123418" y="22141"/>
                </a:lnTo>
                <a:lnTo>
                  <a:pt x="103530" y="71431"/>
                </a:lnTo>
                <a:lnTo>
                  <a:pt x="85662" y="121481"/>
                </a:lnTo>
                <a:lnTo>
                  <a:pt x="70991" y="167435"/>
                </a:lnTo>
                <a:lnTo>
                  <a:pt x="57489" y="213751"/>
                </a:lnTo>
                <a:lnTo>
                  <a:pt x="45200" y="260402"/>
                </a:lnTo>
                <a:lnTo>
                  <a:pt x="34170" y="307362"/>
                </a:lnTo>
                <a:lnTo>
                  <a:pt x="24445" y="354602"/>
                </a:lnTo>
                <a:lnTo>
                  <a:pt x="16071" y="402097"/>
                </a:lnTo>
                <a:lnTo>
                  <a:pt x="9094" y="449819"/>
                </a:lnTo>
                <a:lnTo>
                  <a:pt x="3560" y="497742"/>
                </a:lnTo>
                <a:lnTo>
                  <a:pt x="83" y="540861"/>
                </a:lnTo>
                <a:lnTo>
                  <a:pt x="0" y="548924"/>
                </a:lnTo>
                <a:lnTo>
                  <a:pt x="15256" y="551510"/>
                </a:lnTo>
                <a:lnTo>
                  <a:pt x="85824" y="567390"/>
                </a:lnTo>
                <a:lnTo>
                  <a:pt x="156940" y="580067"/>
                </a:lnTo>
                <a:lnTo>
                  <a:pt x="206538" y="586242"/>
                </a:lnTo>
                <a:lnTo>
                  <a:pt x="256300" y="590375"/>
                </a:lnTo>
                <a:lnTo>
                  <a:pt x="306116" y="592524"/>
                </a:lnTo>
                <a:lnTo>
                  <a:pt x="357270" y="592439"/>
                </a:lnTo>
                <a:lnTo>
                  <a:pt x="408338" y="590139"/>
                </a:lnTo>
                <a:lnTo>
                  <a:pt x="459236" y="585649"/>
                </a:lnTo>
                <a:lnTo>
                  <a:pt x="509880" y="578993"/>
                </a:lnTo>
                <a:lnTo>
                  <a:pt x="560183" y="570196"/>
                </a:lnTo>
                <a:lnTo>
                  <a:pt x="610063" y="559280"/>
                </a:lnTo>
                <a:lnTo>
                  <a:pt x="659434" y="546272"/>
                </a:lnTo>
                <a:lnTo>
                  <a:pt x="708211" y="531194"/>
                </a:lnTo>
                <a:lnTo>
                  <a:pt x="756311" y="514072"/>
                </a:lnTo>
                <a:lnTo>
                  <a:pt x="803649" y="494929"/>
                </a:lnTo>
                <a:lnTo>
                  <a:pt x="850140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1" y="162689"/>
                </a:lnTo>
                <a:lnTo>
                  <a:pt x="886224" y="117716"/>
                </a:lnTo>
                <a:lnTo>
                  <a:pt x="863351" y="73647"/>
                </a:lnTo>
                <a:lnTo>
                  <a:pt x="838691" y="30552"/>
                </a:lnTo>
                <a:lnTo>
                  <a:pt x="819506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3EA6E1C5-276E-A343-A625-5F7785190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8F72FA64-A0B2-384F-B3DE-D1975A610E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6850" y="5197475"/>
            <a:ext cx="104394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dirty="0"/>
              <a:t>DIVIDER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6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-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70">
            <a:extLst>
              <a:ext uri="{FF2B5EF4-FFF2-40B4-BE49-F238E27FC236}">
                <a16:creationId xmlns:a16="http://schemas.microsoft.com/office/drawing/2014/main" id="{C302E0BE-BE08-4E4F-8F95-B3842CBAA76B}"/>
              </a:ext>
            </a:extLst>
          </p:cNvPr>
          <p:cNvSpPr txBox="1"/>
          <p:nvPr userDrawn="1"/>
        </p:nvSpPr>
        <p:spPr>
          <a:xfrm>
            <a:off x="4507339" y="8100545"/>
            <a:ext cx="240220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Muli-SemiBold"/>
                <a:cs typeface="Muli-SemiBold"/>
              </a:rPr>
              <a:t>Part </a:t>
            </a:r>
            <a:r>
              <a:rPr sz="1600" b="1" spc="-5" dirty="0">
                <a:latin typeface="Muli-SemiBold"/>
                <a:cs typeface="Muli-SemiBold"/>
              </a:rPr>
              <a:t>of the </a:t>
            </a:r>
            <a:r>
              <a:rPr sz="1600" b="1" spc="-10" dirty="0">
                <a:latin typeface="Muli-SemiBold"/>
                <a:cs typeface="Muli-SemiBold"/>
              </a:rPr>
              <a:t>Midis</a:t>
            </a:r>
            <a:r>
              <a:rPr sz="1600" b="1" spc="-60" dirty="0">
                <a:latin typeface="Muli-SemiBold"/>
                <a:cs typeface="Muli-SemiBold"/>
              </a:rPr>
              <a:t> </a:t>
            </a:r>
            <a:r>
              <a:rPr sz="1600" b="1" spc="-5" dirty="0">
                <a:latin typeface="Muli-SemiBold"/>
                <a:cs typeface="Muli-SemiBold"/>
              </a:rPr>
              <a:t>Group</a:t>
            </a:r>
            <a:endParaRPr sz="1600" dirty="0">
              <a:latin typeface="Muli-SemiBold"/>
              <a:cs typeface="Muli-SemiBold"/>
            </a:endParaRPr>
          </a:p>
        </p:txBody>
      </p:sp>
      <p:sp>
        <p:nvSpPr>
          <p:cNvPr id="48" name="object 81">
            <a:extLst>
              <a:ext uri="{FF2B5EF4-FFF2-40B4-BE49-F238E27FC236}">
                <a16:creationId xmlns:a16="http://schemas.microsoft.com/office/drawing/2014/main" id="{8AB53D22-6E34-AB45-B742-3471BEA2A80A}"/>
              </a:ext>
            </a:extLst>
          </p:cNvPr>
          <p:cNvSpPr/>
          <p:nvPr userDrawn="1"/>
        </p:nvSpPr>
        <p:spPr>
          <a:xfrm>
            <a:off x="0" y="8207799"/>
            <a:ext cx="986790" cy="1498600"/>
          </a:xfrm>
          <a:custGeom>
            <a:avLst/>
            <a:gdLst/>
            <a:ahLst/>
            <a:cxnLst/>
            <a:rect l="l" t="t" r="r" b="b"/>
            <a:pathLst>
              <a:path w="986790" h="1498600">
                <a:moveTo>
                  <a:pt x="795" y="0"/>
                </a:moveTo>
                <a:lnTo>
                  <a:pt x="0" y="0"/>
                </a:lnTo>
                <a:lnTo>
                  <a:pt x="0" y="1497975"/>
                </a:lnTo>
                <a:lnTo>
                  <a:pt x="47147" y="1485065"/>
                </a:lnTo>
                <a:lnTo>
                  <a:pt x="93797" y="1470744"/>
                </a:lnTo>
                <a:lnTo>
                  <a:pt x="139920" y="1455030"/>
                </a:lnTo>
                <a:lnTo>
                  <a:pt x="185486" y="1437940"/>
                </a:lnTo>
                <a:lnTo>
                  <a:pt x="230464" y="1419491"/>
                </a:lnTo>
                <a:lnTo>
                  <a:pt x="274826" y="1399701"/>
                </a:lnTo>
                <a:lnTo>
                  <a:pt x="318540" y="1378587"/>
                </a:lnTo>
                <a:lnTo>
                  <a:pt x="361577" y="1356166"/>
                </a:lnTo>
                <a:lnTo>
                  <a:pt x="403907" y="1332456"/>
                </a:lnTo>
                <a:lnTo>
                  <a:pt x="445499" y="1307473"/>
                </a:lnTo>
                <a:lnTo>
                  <a:pt x="486324" y="1281236"/>
                </a:lnTo>
                <a:lnTo>
                  <a:pt x="526352" y="1253762"/>
                </a:lnTo>
                <a:lnTo>
                  <a:pt x="565553" y="1225067"/>
                </a:lnTo>
                <a:lnTo>
                  <a:pt x="603896" y="1195169"/>
                </a:lnTo>
                <a:lnTo>
                  <a:pt x="641353" y="1164087"/>
                </a:lnTo>
                <a:lnTo>
                  <a:pt x="677892" y="1131835"/>
                </a:lnTo>
                <a:lnTo>
                  <a:pt x="713483" y="1098434"/>
                </a:lnTo>
                <a:lnTo>
                  <a:pt x="748098" y="1063898"/>
                </a:lnTo>
                <a:lnTo>
                  <a:pt x="781705" y="1028247"/>
                </a:lnTo>
                <a:lnTo>
                  <a:pt x="814275" y="991496"/>
                </a:lnTo>
                <a:lnTo>
                  <a:pt x="845778" y="953664"/>
                </a:lnTo>
                <a:lnTo>
                  <a:pt x="876183" y="914768"/>
                </a:lnTo>
                <a:lnTo>
                  <a:pt x="905461" y="874825"/>
                </a:lnTo>
                <a:lnTo>
                  <a:pt x="933582" y="833852"/>
                </a:lnTo>
                <a:lnTo>
                  <a:pt x="960515" y="791867"/>
                </a:lnTo>
                <a:lnTo>
                  <a:pt x="986231" y="748888"/>
                </a:lnTo>
                <a:lnTo>
                  <a:pt x="960532" y="705934"/>
                </a:lnTo>
                <a:lnTo>
                  <a:pt x="933616" y="663974"/>
                </a:lnTo>
                <a:lnTo>
                  <a:pt x="905515" y="623025"/>
                </a:lnTo>
                <a:lnTo>
                  <a:pt x="876258" y="583105"/>
                </a:lnTo>
                <a:lnTo>
                  <a:pt x="845876" y="544230"/>
                </a:lnTo>
                <a:lnTo>
                  <a:pt x="814397" y="506418"/>
                </a:lnTo>
                <a:lnTo>
                  <a:pt x="781852" y="469687"/>
                </a:lnTo>
                <a:lnTo>
                  <a:pt x="748272" y="434053"/>
                </a:lnTo>
                <a:lnTo>
                  <a:pt x="713685" y="399534"/>
                </a:lnTo>
                <a:lnTo>
                  <a:pt x="678122" y="366146"/>
                </a:lnTo>
                <a:lnTo>
                  <a:pt x="641613" y="333908"/>
                </a:lnTo>
                <a:lnTo>
                  <a:pt x="604188" y="302837"/>
                </a:lnTo>
                <a:lnTo>
                  <a:pt x="565876" y="272949"/>
                </a:lnTo>
                <a:lnTo>
                  <a:pt x="526708" y="244263"/>
                </a:lnTo>
                <a:lnTo>
                  <a:pt x="486714" y="216795"/>
                </a:lnTo>
                <a:lnTo>
                  <a:pt x="445923" y="190562"/>
                </a:lnTo>
                <a:lnTo>
                  <a:pt x="404366" y="165583"/>
                </a:lnTo>
                <a:lnTo>
                  <a:pt x="362072" y="141874"/>
                </a:lnTo>
                <a:lnTo>
                  <a:pt x="319071" y="119452"/>
                </a:lnTo>
                <a:lnTo>
                  <a:pt x="275393" y="98335"/>
                </a:lnTo>
                <a:lnTo>
                  <a:pt x="231069" y="78540"/>
                </a:lnTo>
                <a:lnTo>
                  <a:pt x="186128" y="60084"/>
                </a:lnTo>
                <a:lnTo>
                  <a:pt x="140601" y="42985"/>
                </a:lnTo>
                <a:lnTo>
                  <a:pt x="94516" y="27260"/>
                </a:lnTo>
                <a:lnTo>
                  <a:pt x="47904" y="12925"/>
                </a:lnTo>
                <a:lnTo>
                  <a:pt x="795" y="0"/>
                </a:lnTo>
                <a:close/>
              </a:path>
            </a:pathLst>
          </a:custGeom>
          <a:solidFill>
            <a:srgbClr val="FF7E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82">
            <a:extLst>
              <a:ext uri="{FF2B5EF4-FFF2-40B4-BE49-F238E27FC236}">
                <a16:creationId xmlns:a16="http://schemas.microsoft.com/office/drawing/2014/main" id="{68FD35CE-3EDC-824C-9104-66CC5A6F702E}"/>
              </a:ext>
            </a:extLst>
          </p:cNvPr>
          <p:cNvSpPr/>
          <p:nvPr userDrawn="1"/>
        </p:nvSpPr>
        <p:spPr>
          <a:xfrm>
            <a:off x="956761" y="9459627"/>
            <a:ext cx="596900" cy="597535"/>
          </a:xfrm>
          <a:custGeom>
            <a:avLst/>
            <a:gdLst/>
            <a:ahLst/>
            <a:cxnLst/>
            <a:rect l="l" t="t" r="r" b="b"/>
            <a:pathLst>
              <a:path w="596900" h="597534">
                <a:moveTo>
                  <a:pt x="517240" y="0"/>
                </a:moveTo>
                <a:lnTo>
                  <a:pt x="468321" y="2001"/>
                </a:lnTo>
                <a:lnTo>
                  <a:pt x="420181" y="7927"/>
                </a:lnTo>
                <a:lnTo>
                  <a:pt x="373021" y="17660"/>
                </a:lnTo>
                <a:lnTo>
                  <a:pt x="327045" y="31083"/>
                </a:lnTo>
                <a:lnTo>
                  <a:pt x="282456" y="48080"/>
                </a:lnTo>
                <a:lnTo>
                  <a:pt x="239456" y="68532"/>
                </a:lnTo>
                <a:lnTo>
                  <a:pt x="198249" y="92324"/>
                </a:lnTo>
                <a:lnTo>
                  <a:pt x="159037" y="119337"/>
                </a:lnTo>
                <a:lnTo>
                  <a:pt x="122022" y="149455"/>
                </a:lnTo>
                <a:lnTo>
                  <a:pt x="87408" y="182560"/>
                </a:lnTo>
                <a:lnTo>
                  <a:pt x="55398" y="218535"/>
                </a:lnTo>
                <a:lnTo>
                  <a:pt x="26194" y="257264"/>
                </a:lnTo>
                <a:lnTo>
                  <a:pt x="0" y="298629"/>
                </a:lnTo>
                <a:lnTo>
                  <a:pt x="26194" y="339994"/>
                </a:lnTo>
                <a:lnTo>
                  <a:pt x="55398" y="378723"/>
                </a:lnTo>
                <a:lnTo>
                  <a:pt x="87408" y="414698"/>
                </a:lnTo>
                <a:lnTo>
                  <a:pt x="122022" y="447804"/>
                </a:lnTo>
                <a:lnTo>
                  <a:pt x="159037" y="477921"/>
                </a:lnTo>
                <a:lnTo>
                  <a:pt x="198249" y="504935"/>
                </a:lnTo>
                <a:lnTo>
                  <a:pt x="239456" y="528726"/>
                </a:lnTo>
                <a:lnTo>
                  <a:pt x="282456" y="549179"/>
                </a:lnTo>
                <a:lnTo>
                  <a:pt x="327045" y="566175"/>
                </a:lnTo>
                <a:lnTo>
                  <a:pt x="373021" y="579599"/>
                </a:lnTo>
                <a:lnTo>
                  <a:pt x="420181" y="589332"/>
                </a:lnTo>
                <a:lnTo>
                  <a:pt x="468321" y="595258"/>
                </a:lnTo>
                <a:lnTo>
                  <a:pt x="517240" y="597259"/>
                </a:lnTo>
                <a:lnTo>
                  <a:pt x="539967" y="553895"/>
                </a:lnTo>
                <a:lnTo>
                  <a:pt x="558905" y="509241"/>
                </a:lnTo>
                <a:lnTo>
                  <a:pt x="574056" y="463534"/>
                </a:lnTo>
                <a:lnTo>
                  <a:pt x="585420" y="417005"/>
                </a:lnTo>
                <a:lnTo>
                  <a:pt x="592995" y="369891"/>
                </a:lnTo>
                <a:lnTo>
                  <a:pt x="596783" y="322425"/>
                </a:lnTo>
                <a:lnTo>
                  <a:pt x="596783" y="274841"/>
                </a:lnTo>
                <a:lnTo>
                  <a:pt x="592995" y="227375"/>
                </a:lnTo>
                <a:lnTo>
                  <a:pt x="585420" y="180260"/>
                </a:lnTo>
                <a:lnTo>
                  <a:pt x="574056" y="133730"/>
                </a:lnTo>
                <a:lnTo>
                  <a:pt x="558905" y="88021"/>
                </a:lnTo>
                <a:lnTo>
                  <a:pt x="539967" y="43366"/>
                </a:lnTo>
                <a:lnTo>
                  <a:pt x="517240" y="0"/>
                </a:lnTo>
                <a:close/>
              </a:path>
            </a:pathLst>
          </a:custGeom>
          <a:solidFill>
            <a:srgbClr val="00A3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83">
            <a:extLst>
              <a:ext uri="{FF2B5EF4-FFF2-40B4-BE49-F238E27FC236}">
                <a16:creationId xmlns:a16="http://schemas.microsoft.com/office/drawing/2014/main" id="{7C40743D-E3DD-9745-95D7-5A2517F7F052}"/>
              </a:ext>
            </a:extLst>
          </p:cNvPr>
          <p:cNvSpPr/>
          <p:nvPr userDrawn="1"/>
        </p:nvSpPr>
        <p:spPr>
          <a:xfrm>
            <a:off x="479122" y="10071777"/>
            <a:ext cx="346075" cy="347345"/>
          </a:xfrm>
          <a:custGeom>
            <a:avLst/>
            <a:gdLst/>
            <a:ahLst/>
            <a:cxnLst/>
            <a:rect l="l" t="t" r="r" b="b"/>
            <a:pathLst>
              <a:path w="346075" h="347345">
                <a:moveTo>
                  <a:pt x="45511" y="0"/>
                </a:moveTo>
                <a:lnTo>
                  <a:pt x="22755" y="47361"/>
                </a:lnTo>
                <a:lnTo>
                  <a:pt x="7585" y="96899"/>
                </a:lnTo>
                <a:lnTo>
                  <a:pt x="0" y="147742"/>
                </a:lnTo>
                <a:lnTo>
                  <a:pt x="0" y="199019"/>
                </a:lnTo>
                <a:lnTo>
                  <a:pt x="7585" y="249860"/>
                </a:lnTo>
                <a:lnTo>
                  <a:pt x="22755" y="299395"/>
                </a:lnTo>
                <a:lnTo>
                  <a:pt x="45511" y="346753"/>
                </a:lnTo>
                <a:lnTo>
                  <a:pt x="97901" y="342779"/>
                </a:lnTo>
                <a:lnTo>
                  <a:pt x="148385" y="331148"/>
                </a:lnTo>
                <a:lnTo>
                  <a:pt x="196209" y="312295"/>
                </a:lnTo>
                <a:lnTo>
                  <a:pt x="240618" y="286656"/>
                </a:lnTo>
                <a:lnTo>
                  <a:pt x="280856" y="254666"/>
                </a:lnTo>
                <a:lnTo>
                  <a:pt x="316170" y="216761"/>
                </a:lnTo>
                <a:lnTo>
                  <a:pt x="345805" y="173376"/>
                </a:lnTo>
                <a:lnTo>
                  <a:pt x="316170" y="129989"/>
                </a:lnTo>
                <a:lnTo>
                  <a:pt x="280856" y="92082"/>
                </a:lnTo>
                <a:lnTo>
                  <a:pt x="240618" y="60092"/>
                </a:lnTo>
                <a:lnTo>
                  <a:pt x="196209" y="34454"/>
                </a:lnTo>
                <a:lnTo>
                  <a:pt x="148385" y="15603"/>
                </a:lnTo>
                <a:lnTo>
                  <a:pt x="97901" y="3973"/>
                </a:lnTo>
                <a:lnTo>
                  <a:pt x="45511" y="0"/>
                </a:lnTo>
                <a:close/>
              </a:path>
            </a:pathLst>
          </a:custGeom>
          <a:solidFill>
            <a:srgbClr val="001F84">
              <a:alpha val="73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84">
            <a:extLst>
              <a:ext uri="{FF2B5EF4-FFF2-40B4-BE49-F238E27FC236}">
                <a16:creationId xmlns:a16="http://schemas.microsoft.com/office/drawing/2014/main" id="{121A0EC5-1363-6C41-88D2-795988CF9683}"/>
              </a:ext>
            </a:extLst>
          </p:cNvPr>
          <p:cNvSpPr/>
          <p:nvPr userDrawn="1"/>
        </p:nvSpPr>
        <p:spPr>
          <a:xfrm>
            <a:off x="19333128" y="1254465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9" y="0"/>
                </a:moveTo>
                <a:lnTo>
                  <a:pt x="759923" y="3111"/>
                </a:lnTo>
                <a:lnTo>
                  <a:pt x="707900" y="16376"/>
                </a:lnTo>
                <a:lnTo>
                  <a:pt x="682136" y="23976"/>
                </a:lnTo>
                <a:lnTo>
                  <a:pt x="634297" y="40190"/>
                </a:lnTo>
                <a:lnTo>
                  <a:pt x="587249" y="58435"/>
                </a:lnTo>
                <a:lnTo>
                  <a:pt x="541058" y="78661"/>
                </a:lnTo>
                <a:lnTo>
                  <a:pt x="495792" y="100816"/>
                </a:lnTo>
                <a:lnTo>
                  <a:pt x="451516" y="124850"/>
                </a:lnTo>
                <a:lnTo>
                  <a:pt x="408297" y="150713"/>
                </a:lnTo>
                <a:lnTo>
                  <a:pt x="366201" y="178354"/>
                </a:lnTo>
                <a:lnTo>
                  <a:pt x="325295" y="207723"/>
                </a:lnTo>
                <a:lnTo>
                  <a:pt x="285645" y="238768"/>
                </a:lnTo>
                <a:lnTo>
                  <a:pt x="247317" y="271441"/>
                </a:lnTo>
                <a:lnTo>
                  <a:pt x="210379" y="305689"/>
                </a:lnTo>
                <a:lnTo>
                  <a:pt x="174896" y="341462"/>
                </a:lnTo>
                <a:lnTo>
                  <a:pt x="140934" y="378710"/>
                </a:lnTo>
                <a:lnTo>
                  <a:pt x="108561" y="417383"/>
                </a:lnTo>
                <a:lnTo>
                  <a:pt x="77843" y="457429"/>
                </a:lnTo>
                <a:lnTo>
                  <a:pt x="48846" y="498799"/>
                </a:lnTo>
                <a:lnTo>
                  <a:pt x="23645" y="538016"/>
                </a:lnTo>
                <a:lnTo>
                  <a:pt x="0" y="578577"/>
                </a:lnTo>
                <a:lnTo>
                  <a:pt x="1425" y="591533"/>
                </a:lnTo>
                <a:lnTo>
                  <a:pt x="14223" y="605153"/>
                </a:lnTo>
                <a:lnTo>
                  <a:pt x="30678" y="617331"/>
                </a:lnTo>
                <a:lnTo>
                  <a:pt x="43077" y="625957"/>
                </a:lnTo>
                <a:lnTo>
                  <a:pt x="80981" y="655755"/>
                </a:lnTo>
                <a:lnTo>
                  <a:pt x="119789" y="684384"/>
                </a:lnTo>
                <a:lnTo>
                  <a:pt x="159449" y="711801"/>
                </a:lnTo>
                <a:lnTo>
                  <a:pt x="199910" y="737964"/>
                </a:lnTo>
                <a:lnTo>
                  <a:pt x="246304" y="766078"/>
                </a:lnTo>
                <a:lnTo>
                  <a:pt x="293447" y="792822"/>
                </a:lnTo>
                <a:lnTo>
                  <a:pt x="341376" y="818013"/>
                </a:lnTo>
                <a:lnTo>
                  <a:pt x="390129" y="841469"/>
                </a:lnTo>
                <a:lnTo>
                  <a:pt x="439743" y="863006"/>
                </a:lnTo>
                <a:lnTo>
                  <a:pt x="490258" y="882441"/>
                </a:lnTo>
                <a:lnTo>
                  <a:pt x="541711" y="899593"/>
                </a:lnTo>
                <a:lnTo>
                  <a:pt x="591822" y="914314"/>
                </a:lnTo>
                <a:lnTo>
                  <a:pt x="642259" y="927986"/>
                </a:lnTo>
                <a:lnTo>
                  <a:pt x="693009" y="940434"/>
                </a:lnTo>
                <a:lnTo>
                  <a:pt x="744063" y="951482"/>
                </a:lnTo>
                <a:lnTo>
                  <a:pt x="770969" y="956445"/>
                </a:lnTo>
                <a:lnTo>
                  <a:pt x="770969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85">
            <a:extLst>
              <a:ext uri="{FF2B5EF4-FFF2-40B4-BE49-F238E27FC236}">
                <a16:creationId xmlns:a16="http://schemas.microsoft.com/office/drawing/2014/main" id="{51340A6F-D61E-9E46-B571-D72E6A1E2B62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47"/>
                </a:lnTo>
                <a:lnTo>
                  <a:pt x="20428" y="39520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2" y="196651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5"/>
                </a:lnTo>
                <a:lnTo>
                  <a:pt x="377267" y="976314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5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2"/>
                </a:lnTo>
                <a:lnTo>
                  <a:pt x="724580" y="721748"/>
                </a:lnTo>
                <a:lnTo>
                  <a:pt x="754882" y="684619"/>
                </a:lnTo>
                <a:lnTo>
                  <a:pt x="783679" y="646310"/>
                </a:lnTo>
                <a:lnTo>
                  <a:pt x="810926" y="606887"/>
                </a:lnTo>
                <a:lnTo>
                  <a:pt x="836577" y="566417"/>
                </a:lnTo>
                <a:lnTo>
                  <a:pt x="860587" y="524964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199"/>
                </a:lnTo>
                <a:lnTo>
                  <a:pt x="942251" y="342144"/>
                </a:lnTo>
                <a:lnTo>
                  <a:pt x="958447" y="292313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3"/>
                </a:lnTo>
                <a:lnTo>
                  <a:pt x="982087" y="207099"/>
                </a:lnTo>
                <a:lnTo>
                  <a:pt x="981907" y="196651"/>
                </a:lnTo>
                <a:lnTo>
                  <a:pt x="978174" y="189663"/>
                </a:lnTo>
                <a:lnTo>
                  <a:pt x="971588" y="184279"/>
                </a:lnTo>
                <a:lnTo>
                  <a:pt x="963910" y="180055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6">
            <a:extLst>
              <a:ext uri="{FF2B5EF4-FFF2-40B4-BE49-F238E27FC236}">
                <a16:creationId xmlns:a16="http://schemas.microsoft.com/office/drawing/2014/main" id="{A7EFB8D5-F4C4-9A46-B854-E65A8F39B020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10" y="0"/>
                </a:moveTo>
                <a:lnTo>
                  <a:pt x="133368" y="0"/>
                </a:lnTo>
                <a:lnTo>
                  <a:pt x="123424" y="22137"/>
                </a:lnTo>
                <a:lnTo>
                  <a:pt x="103537" y="71426"/>
                </a:lnTo>
                <a:lnTo>
                  <a:pt x="85672" y="121476"/>
                </a:lnTo>
                <a:lnTo>
                  <a:pt x="70999" y="167433"/>
                </a:lnTo>
                <a:lnTo>
                  <a:pt x="57495" y="213750"/>
                </a:lnTo>
                <a:lnTo>
                  <a:pt x="45206" y="260402"/>
                </a:lnTo>
                <a:lnTo>
                  <a:pt x="34176" y="307361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21"/>
                </a:lnTo>
                <a:lnTo>
                  <a:pt x="3570" y="497747"/>
                </a:lnTo>
                <a:lnTo>
                  <a:pt x="94" y="540866"/>
                </a:lnTo>
                <a:lnTo>
                  <a:pt x="0" y="548928"/>
                </a:lnTo>
                <a:lnTo>
                  <a:pt x="15266" y="551515"/>
                </a:lnTo>
                <a:lnTo>
                  <a:pt x="85824" y="567388"/>
                </a:lnTo>
                <a:lnTo>
                  <a:pt x="156942" y="580066"/>
                </a:lnTo>
                <a:lnTo>
                  <a:pt x="206542" y="586241"/>
                </a:lnTo>
                <a:lnTo>
                  <a:pt x="256305" y="590375"/>
                </a:lnTo>
                <a:lnTo>
                  <a:pt x="306116" y="592529"/>
                </a:lnTo>
                <a:lnTo>
                  <a:pt x="357272" y="592442"/>
                </a:lnTo>
                <a:lnTo>
                  <a:pt x="408342" y="590140"/>
                </a:lnTo>
                <a:lnTo>
                  <a:pt x="459241" y="585649"/>
                </a:lnTo>
                <a:lnTo>
                  <a:pt x="509884" y="578991"/>
                </a:lnTo>
                <a:lnTo>
                  <a:pt x="560188" y="570193"/>
                </a:lnTo>
                <a:lnTo>
                  <a:pt x="610067" y="559277"/>
                </a:lnTo>
                <a:lnTo>
                  <a:pt x="659438" y="546268"/>
                </a:lnTo>
                <a:lnTo>
                  <a:pt x="708215" y="531190"/>
                </a:lnTo>
                <a:lnTo>
                  <a:pt x="756314" y="514067"/>
                </a:lnTo>
                <a:lnTo>
                  <a:pt x="803651" y="494924"/>
                </a:lnTo>
                <a:lnTo>
                  <a:pt x="850141" y="473784"/>
                </a:lnTo>
                <a:lnTo>
                  <a:pt x="895700" y="450672"/>
                </a:lnTo>
                <a:lnTo>
                  <a:pt x="940244" y="425613"/>
                </a:lnTo>
                <a:lnTo>
                  <a:pt x="983687" y="398629"/>
                </a:lnTo>
                <a:lnTo>
                  <a:pt x="972382" y="350199"/>
                </a:lnTo>
                <a:lnTo>
                  <a:pt x="959048" y="302318"/>
                </a:lnTo>
                <a:lnTo>
                  <a:pt x="943724" y="255058"/>
                </a:lnTo>
                <a:lnTo>
                  <a:pt x="926452" y="208490"/>
                </a:lnTo>
                <a:lnTo>
                  <a:pt x="907272" y="162684"/>
                </a:lnTo>
                <a:lnTo>
                  <a:pt x="886225" y="117711"/>
                </a:lnTo>
                <a:lnTo>
                  <a:pt x="863351" y="73642"/>
                </a:lnTo>
                <a:lnTo>
                  <a:pt x="838693" y="30548"/>
                </a:lnTo>
                <a:lnTo>
                  <a:pt x="819510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A5C3387B-C81A-8B44-9766-C73EDAA858E3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Symbol zastępczy tekstu 11">
            <a:extLst>
              <a:ext uri="{FF2B5EF4-FFF2-40B4-BE49-F238E27FC236}">
                <a16:creationId xmlns:a16="http://schemas.microsoft.com/office/drawing/2014/main" id="{EBAF681A-6DD3-0742-A8A8-03B50E7E0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CONTACT</a:t>
            </a:r>
            <a:endParaRPr lang="en-US" dirty="0"/>
          </a:p>
        </p:txBody>
      </p:sp>
      <p:pic>
        <p:nvPicPr>
          <p:cNvPr id="58" name="Grafika 57">
            <a:extLst>
              <a:ext uri="{FF2B5EF4-FFF2-40B4-BE49-F238E27FC236}">
                <a16:creationId xmlns:a16="http://schemas.microsoft.com/office/drawing/2014/main" id="{ED6C62A1-5FCD-E645-BA2C-8A41AA247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9250" y="4054475"/>
            <a:ext cx="5334000" cy="1303095"/>
          </a:xfrm>
          <a:prstGeom prst="rect">
            <a:avLst/>
          </a:prstGeom>
        </p:spPr>
      </p:pic>
      <p:pic>
        <p:nvPicPr>
          <p:cNvPr id="60" name="Obraz 59">
            <a:extLst>
              <a:ext uri="{FF2B5EF4-FFF2-40B4-BE49-F238E27FC236}">
                <a16:creationId xmlns:a16="http://schemas.microsoft.com/office/drawing/2014/main" id="{B5DF27CA-C8A0-C14D-A1A2-35A89986CD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339" y="6317511"/>
            <a:ext cx="2908300" cy="1447800"/>
          </a:xfrm>
          <a:prstGeom prst="rect">
            <a:avLst/>
          </a:prstGeom>
        </p:spPr>
      </p:pic>
      <p:sp>
        <p:nvSpPr>
          <p:cNvPr id="62" name="Symbol zastępczy tekstu 11">
            <a:extLst>
              <a:ext uri="{FF2B5EF4-FFF2-40B4-BE49-F238E27FC236}">
                <a16:creationId xmlns:a16="http://schemas.microsoft.com/office/drawing/2014/main" id="{9DB45C6E-D4C7-FA4A-9D17-8A071D817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6842" y="3162288"/>
            <a:ext cx="6370163" cy="756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 b="1" i="0">
                <a:solidFill>
                  <a:srgbClr val="001E84"/>
                </a:solidFill>
                <a:latin typeface="Muli ExtraBold" pitchFamily="2" charset="0"/>
              </a:defRPr>
            </a:lvl1pPr>
          </a:lstStyle>
          <a:p>
            <a:pPr lvl="0"/>
            <a:r>
              <a:rPr lang="pl-PL" spc="-20" dirty="0"/>
              <a:t>Name Surname</a:t>
            </a:r>
            <a:endParaRPr lang="en-US" dirty="0"/>
          </a:p>
        </p:txBody>
      </p:sp>
      <p:sp>
        <p:nvSpPr>
          <p:cNvPr id="63" name="Symbol zastępczy tekstu 11">
            <a:extLst>
              <a:ext uri="{FF2B5EF4-FFF2-40B4-BE49-F238E27FC236}">
                <a16:creationId xmlns:a16="http://schemas.microsoft.com/office/drawing/2014/main" id="{2B98B035-2005-804F-BDEB-EE160E901C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14049" y="4742711"/>
            <a:ext cx="6370163" cy="433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lvl="0"/>
            <a:r>
              <a:rPr lang="pl-PL" spc="-20" dirty="0"/>
              <a:t>Phone </a:t>
            </a:r>
            <a:r>
              <a:rPr lang="pl-PL" spc="-20" dirty="0" err="1"/>
              <a:t>number</a:t>
            </a:r>
            <a:endParaRPr lang="en-US" dirty="0"/>
          </a:p>
        </p:txBody>
      </p:sp>
      <p:sp>
        <p:nvSpPr>
          <p:cNvPr id="64" name="Symbol zastępczy tekstu 11">
            <a:extLst>
              <a:ext uri="{FF2B5EF4-FFF2-40B4-BE49-F238E27FC236}">
                <a16:creationId xmlns:a16="http://schemas.microsoft.com/office/drawing/2014/main" id="{8D31D89D-6170-604C-BACD-F2B0F3E09D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14049" y="5290832"/>
            <a:ext cx="6370163" cy="433981"/>
          </a:xfrm>
          <a:prstGeom prst="rect">
            <a:avLst/>
          </a:prstGeom>
        </p:spPr>
        <p:txBody>
          <a:bodyPr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5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50" b="0" i="0" u="none" strike="noStrike" kern="1200" cap="none" spc="-5" normalizeH="0" baseline="0" noProof="0" dirty="0">
                <a:ln>
                  <a:noFill/>
                </a:ln>
                <a:solidFill>
                  <a:srgbClr val="01A2FF"/>
                </a:solidFill>
                <a:effectLst/>
                <a:uLnTx/>
                <a:uFillTx/>
                <a:latin typeface="Muli"/>
                <a:ea typeface="+mn-ea"/>
                <a:cs typeface="Mul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e-mail@mdsaptech.com</a:t>
            </a:r>
            <a:endParaRPr kumimoji="0" lang="pl-PL" sz="2450" b="0" i="0" u="none" strike="noStrike" kern="1200" cap="none" spc="0" normalizeH="0" baseline="0" noProof="0" dirty="0">
              <a:ln>
                <a:noFill/>
              </a:ln>
              <a:solidFill>
                <a:srgbClr val="01A2FF"/>
              </a:solidFill>
              <a:effectLst/>
              <a:uLnTx/>
              <a:uFillTx/>
              <a:latin typeface="Muli"/>
              <a:ea typeface="+mn-ea"/>
              <a:cs typeface="Muli"/>
            </a:endParaRPr>
          </a:p>
        </p:txBody>
      </p:sp>
      <p:sp>
        <p:nvSpPr>
          <p:cNvPr id="32" name="Symbol zastępczy tekstu 11">
            <a:extLst>
              <a:ext uri="{FF2B5EF4-FFF2-40B4-BE49-F238E27FC236}">
                <a16:creationId xmlns:a16="http://schemas.microsoft.com/office/drawing/2014/main" id="{2B98B035-2005-804F-BDEB-EE160E901C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0384" y="4076427"/>
            <a:ext cx="6370163" cy="433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1E84"/>
                </a:solidFill>
                <a:latin typeface="Muli SemiBold" pitchFamily="2" charset="0"/>
              </a:defRPr>
            </a:lvl1pPr>
          </a:lstStyle>
          <a:p>
            <a:pPr lvl="0"/>
            <a:r>
              <a:rPr lang="en-US" spc="-2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59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pic>
        <p:nvPicPr>
          <p:cNvPr id="26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pic>
        <p:nvPicPr>
          <p:cNvPr id="4" name="Obraz 6">
            <a:extLst>
              <a:ext uri="{FF2B5EF4-FFF2-40B4-BE49-F238E27FC236}">
                <a16:creationId xmlns:a16="http://schemas.microsoft.com/office/drawing/2014/main" id="{18DAC1AB-90AF-E846-AEC3-74CF850353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92" y="2378075"/>
            <a:ext cx="3769659" cy="2667000"/>
          </a:xfrm>
          <a:prstGeom prst="rect">
            <a:avLst/>
          </a:prstGeom>
        </p:spPr>
      </p:pic>
      <p:pic>
        <p:nvPicPr>
          <p:cNvPr id="5" name="Obraz 8">
            <a:extLst>
              <a:ext uri="{FF2B5EF4-FFF2-40B4-BE49-F238E27FC236}">
                <a16:creationId xmlns:a16="http://schemas.microsoft.com/office/drawing/2014/main" id="{126469C8-26DB-A640-A5E9-FF0E2573C2D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092" y="2378075"/>
            <a:ext cx="3769659" cy="2667000"/>
          </a:xfrm>
          <a:prstGeom prst="rect">
            <a:avLst/>
          </a:prstGeom>
        </p:spPr>
      </p:pic>
      <p:pic>
        <p:nvPicPr>
          <p:cNvPr id="6" name="Obraz 9">
            <a:extLst>
              <a:ext uri="{FF2B5EF4-FFF2-40B4-BE49-F238E27FC236}">
                <a16:creationId xmlns:a16="http://schemas.microsoft.com/office/drawing/2014/main" id="{A41C1F7E-5B56-C649-8D84-3FE0264FD5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692" y="2378075"/>
            <a:ext cx="3769659" cy="2667000"/>
          </a:xfrm>
          <a:prstGeom prst="rect">
            <a:avLst/>
          </a:prstGeom>
        </p:spPr>
      </p:pic>
      <p:pic>
        <p:nvPicPr>
          <p:cNvPr id="7" name="Obraz 10">
            <a:extLst>
              <a:ext uri="{FF2B5EF4-FFF2-40B4-BE49-F238E27FC236}">
                <a16:creationId xmlns:a16="http://schemas.microsoft.com/office/drawing/2014/main" id="{49757C76-97CD-D447-8D4C-193864853C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092" y="2378075"/>
            <a:ext cx="3769659" cy="2667000"/>
          </a:xfrm>
          <a:prstGeom prst="rect">
            <a:avLst/>
          </a:prstGeom>
        </p:spPr>
      </p:pic>
      <p:pic>
        <p:nvPicPr>
          <p:cNvPr id="8" name="Obraz 11">
            <a:extLst>
              <a:ext uri="{FF2B5EF4-FFF2-40B4-BE49-F238E27FC236}">
                <a16:creationId xmlns:a16="http://schemas.microsoft.com/office/drawing/2014/main" id="{CE084127-A669-7F49-A40A-3E8A7627D5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92" y="6495812"/>
            <a:ext cx="3769659" cy="2667000"/>
          </a:xfrm>
          <a:prstGeom prst="rect">
            <a:avLst/>
          </a:prstGeom>
        </p:spPr>
      </p:pic>
      <p:pic>
        <p:nvPicPr>
          <p:cNvPr id="9" name="Obraz 12">
            <a:extLst>
              <a:ext uri="{FF2B5EF4-FFF2-40B4-BE49-F238E27FC236}">
                <a16:creationId xmlns:a16="http://schemas.microsoft.com/office/drawing/2014/main" id="{861E5470-1472-BB4E-9BBA-94A552A041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092" y="6495812"/>
            <a:ext cx="3769659" cy="2667000"/>
          </a:xfrm>
          <a:prstGeom prst="rect">
            <a:avLst/>
          </a:prstGeom>
        </p:spPr>
      </p:pic>
      <p:pic>
        <p:nvPicPr>
          <p:cNvPr id="10" name="Obraz 13">
            <a:extLst>
              <a:ext uri="{FF2B5EF4-FFF2-40B4-BE49-F238E27FC236}">
                <a16:creationId xmlns:a16="http://schemas.microsoft.com/office/drawing/2014/main" id="{BB50915C-B1FF-0F4F-A665-EA7689DDE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692" y="6495812"/>
            <a:ext cx="3769659" cy="2667000"/>
          </a:xfrm>
          <a:prstGeom prst="rect">
            <a:avLst/>
          </a:prstGeom>
        </p:spPr>
      </p:pic>
      <p:pic>
        <p:nvPicPr>
          <p:cNvPr id="11" name="Obraz 14">
            <a:extLst>
              <a:ext uri="{FF2B5EF4-FFF2-40B4-BE49-F238E27FC236}">
                <a16:creationId xmlns:a16="http://schemas.microsoft.com/office/drawing/2014/main" id="{3C6B0B70-0B9A-E843-B92F-64A34492A6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092" y="6495812"/>
            <a:ext cx="3769659" cy="266700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24797894-5137-9F42-9B53-863DF27445F0}"/>
              </a:ext>
            </a:extLst>
          </p:cNvPr>
          <p:cNvSpPr/>
          <p:nvPr userDrawn="1"/>
        </p:nvSpPr>
        <p:spPr>
          <a:xfrm>
            <a:off x="1136650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1F96866E-89BE-2148-9A32-9CB00ACAC82B}"/>
              </a:ext>
            </a:extLst>
          </p:cNvPr>
          <p:cNvSpPr/>
          <p:nvPr userDrawn="1"/>
        </p:nvSpPr>
        <p:spPr>
          <a:xfrm>
            <a:off x="5562092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0F58C65B-CD7C-FF47-9C0D-B19FFB6FEB45}"/>
              </a:ext>
            </a:extLst>
          </p:cNvPr>
          <p:cNvSpPr/>
          <p:nvPr userDrawn="1"/>
        </p:nvSpPr>
        <p:spPr>
          <a:xfrm>
            <a:off x="9985724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0F5C82-0AE6-554A-9D0B-76E0FDC2516D}"/>
              </a:ext>
            </a:extLst>
          </p:cNvPr>
          <p:cNvSpPr/>
          <p:nvPr userDrawn="1"/>
        </p:nvSpPr>
        <p:spPr>
          <a:xfrm>
            <a:off x="14325092" y="52128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207CA446-BC7E-0949-8A00-771A2F736BE0}"/>
              </a:ext>
            </a:extLst>
          </p:cNvPr>
          <p:cNvSpPr/>
          <p:nvPr userDrawn="1"/>
        </p:nvSpPr>
        <p:spPr>
          <a:xfrm>
            <a:off x="1136650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9875D99-420C-0346-82E5-1596848078AA}"/>
              </a:ext>
            </a:extLst>
          </p:cNvPr>
          <p:cNvSpPr/>
          <p:nvPr userDrawn="1"/>
        </p:nvSpPr>
        <p:spPr>
          <a:xfrm>
            <a:off x="5562092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77AA79F-0173-0445-9A35-A785E3A0C57F}"/>
              </a:ext>
            </a:extLst>
          </p:cNvPr>
          <p:cNvSpPr/>
          <p:nvPr userDrawn="1"/>
        </p:nvSpPr>
        <p:spPr>
          <a:xfrm>
            <a:off x="9985724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A7F6B83-1661-2045-851A-B0CC84ADFD33}"/>
              </a:ext>
            </a:extLst>
          </p:cNvPr>
          <p:cNvSpPr/>
          <p:nvPr userDrawn="1"/>
        </p:nvSpPr>
        <p:spPr>
          <a:xfrm>
            <a:off x="14325092" y="9251467"/>
            <a:ext cx="2278143" cy="67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98" dirty="0">
                <a:solidFill>
                  <a:schemeClr val="tx1"/>
                </a:solidFill>
                <a:latin typeface="Muli" pitchFamily="2" charset="0"/>
              </a:rPr>
              <a:t>Certificate</a:t>
            </a:r>
          </a:p>
        </p:txBody>
      </p:sp>
      <p:sp>
        <p:nvSpPr>
          <p:cNvPr id="20" name="object 84">
            <a:extLst>
              <a:ext uri="{FF2B5EF4-FFF2-40B4-BE49-F238E27FC236}">
                <a16:creationId xmlns:a16="http://schemas.microsoft.com/office/drawing/2014/main" id="{121A0EC5-1363-6C41-88D2-795988CF9683}"/>
              </a:ext>
            </a:extLst>
          </p:cNvPr>
          <p:cNvSpPr/>
          <p:nvPr userDrawn="1"/>
        </p:nvSpPr>
        <p:spPr>
          <a:xfrm>
            <a:off x="19333128" y="1254465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9" y="0"/>
                </a:moveTo>
                <a:lnTo>
                  <a:pt x="759923" y="3111"/>
                </a:lnTo>
                <a:lnTo>
                  <a:pt x="707900" y="16376"/>
                </a:lnTo>
                <a:lnTo>
                  <a:pt x="682136" y="23976"/>
                </a:lnTo>
                <a:lnTo>
                  <a:pt x="634297" y="40190"/>
                </a:lnTo>
                <a:lnTo>
                  <a:pt x="587249" y="58435"/>
                </a:lnTo>
                <a:lnTo>
                  <a:pt x="541058" y="78661"/>
                </a:lnTo>
                <a:lnTo>
                  <a:pt x="495792" y="100816"/>
                </a:lnTo>
                <a:lnTo>
                  <a:pt x="451516" y="124850"/>
                </a:lnTo>
                <a:lnTo>
                  <a:pt x="408297" y="150713"/>
                </a:lnTo>
                <a:lnTo>
                  <a:pt x="366201" y="178354"/>
                </a:lnTo>
                <a:lnTo>
                  <a:pt x="325295" y="207723"/>
                </a:lnTo>
                <a:lnTo>
                  <a:pt x="285645" y="238768"/>
                </a:lnTo>
                <a:lnTo>
                  <a:pt x="247317" y="271441"/>
                </a:lnTo>
                <a:lnTo>
                  <a:pt x="210379" y="305689"/>
                </a:lnTo>
                <a:lnTo>
                  <a:pt x="174896" y="341462"/>
                </a:lnTo>
                <a:lnTo>
                  <a:pt x="140934" y="378710"/>
                </a:lnTo>
                <a:lnTo>
                  <a:pt x="108561" y="417383"/>
                </a:lnTo>
                <a:lnTo>
                  <a:pt x="77843" y="457429"/>
                </a:lnTo>
                <a:lnTo>
                  <a:pt x="48846" y="498799"/>
                </a:lnTo>
                <a:lnTo>
                  <a:pt x="23645" y="538016"/>
                </a:lnTo>
                <a:lnTo>
                  <a:pt x="0" y="578577"/>
                </a:lnTo>
                <a:lnTo>
                  <a:pt x="1425" y="591533"/>
                </a:lnTo>
                <a:lnTo>
                  <a:pt x="14223" y="605153"/>
                </a:lnTo>
                <a:lnTo>
                  <a:pt x="30678" y="617331"/>
                </a:lnTo>
                <a:lnTo>
                  <a:pt x="43077" y="625957"/>
                </a:lnTo>
                <a:lnTo>
                  <a:pt x="80981" y="655755"/>
                </a:lnTo>
                <a:lnTo>
                  <a:pt x="119789" y="684384"/>
                </a:lnTo>
                <a:lnTo>
                  <a:pt x="159449" y="711801"/>
                </a:lnTo>
                <a:lnTo>
                  <a:pt x="199910" y="737964"/>
                </a:lnTo>
                <a:lnTo>
                  <a:pt x="246304" y="766078"/>
                </a:lnTo>
                <a:lnTo>
                  <a:pt x="293447" y="792822"/>
                </a:lnTo>
                <a:lnTo>
                  <a:pt x="341376" y="818013"/>
                </a:lnTo>
                <a:lnTo>
                  <a:pt x="390129" y="841469"/>
                </a:lnTo>
                <a:lnTo>
                  <a:pt x="439743" y="863006"/>
                </a:lnTo>
                <a:lnTo>
                  <a:pt x="490258" y="882441"/>
                </a:lnTo>
                <a:lnTo>
                  <a:pt x="541711" y="899593"/>
                </a:lnTo>
                <a:lnTo>
                  <a:pt x="591822" y="914314"/>
                </a:lnTo>
                <a:lnTo>
                  <a:pt x="642259" y="927986"/>
                </a:lnTo>
                <a:lnTo>
                  <a:pt x="693009" y="940434"/>
                </a:lnTo>
                <a:lnTo>
                  <a:pt x="744063" y="951482"/>
                </a:lnTo>
                <a:lnTo>
                  <a:pt x="770969" y="956445"/>
                </a:lnTo>
                <a:lnTo>
                  <a:pt x="770969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5">
            <a:extLst>
              <a:ext uri="{FF2B5EF4-FFF2-40B4-BE49-F238E27FC236}">
                <a16:creationId xmlns:a16="http://schemas.microsoft.com/office/drawing/2014/main" id="{51340A6F-D61E-9E46-B571-D72E6A1E2B62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47"/>
                </a:lnTo>
                <a:lnTo>
                  <a:pt x="20428" y="39520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2" y="196651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5"/>
                </a:lnTo>
                <a:lnTo>
                  <a:pt x="377267" y="976314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5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2"/>
                </a:lnTo>
                <a:lnTo>
                  <a:pt x="724580" y="721748"/>
                </a:lnTo>
                <a:lnTo>
                  <a:pt x="754882" y="684619"/>
                </a:lnTo>
                <a:lnTo>
                  <a:pt x="783679" y="646310"/>
                </a:lnTo>
                <a:lnTo>
                  <a:pt x="810926" y="606887"/>
                </a:lnTo>
                <a:lnTo>
                  <a:pt x="836577" y="566417"/>
                </a:lnTo>
                <a:lnTo>
                  <a:pt x="860587" y="524964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199"/>
                </a:lnTo>
                <a:lnTo>
                  <a:pt x="942251" y="342144"/>
                </a:lnTo>
                <a:lnTo>
                  <a:pt x="958447" y="292313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3"/>
                </a:lnTo>
                <a:lnTo>
                  <a:pt x="982087" y="207099"/>
                </a:lnTo>
                <a:lnTo>
                  <a:pt x="981907" y="196651"/>
                </a:lnTo>
                <a:lnTo>
                  <a:pt x="978174" y="189663"/>
                </a:lnTo>
                <a:lnTo>
                  <a:pt x="971588" y="184279"/>
                </a:lnTo>
                <a:lnTo>
                  <a:pt x="963910" y="180055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6">
            <a:extLst>
              <a:ext uri="{FF2B5EF4-FFF2-40B4-BE49-F238E27FC236}">
                <a16:creationId xmlns:a16="http://schemas.microsoft.com/office/drawing/2014/main" id="{A7EFB8D5-F4C4-9A46-B854-E65A8F39B020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10" y="0"/>
                </a:moveTo>
                <a:lnTo>
                  <a:pt x="133368" y="0"/>
                </a:lnTo>
                <a:lnTo>
                  <a:pt x="123424" y="22137"/>
                </a:lnTo>
                <a:lnTo>
                  <a:pt x="103537" y="71426"/>
                </a:lnTo>
                <a:lnTo>
                  <a:pt x="85672" y="121476"/>
                </a:lnTo>
                <a:lnTo>
                  <a:pt x="70999" y="167433"/>
                </a:lnTo>
                <a:lnTo>
                  <a:pt x="57495" y="213750"/>
                </a:lnTo>
                <a:lnTo>
                  <a:pt x="45206" y="260402"/>
                </a:lnTo>
                <a:lnTo>
                  <a:pt x="34176" y="307361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21"/>
                </a:lnTo>
                <a:lnTo>
                  <a:pt x="3570" y="497747"/>
                </a:lnTo>
                <a:lnTo>
                  <a:pt x="94" y="540866"/>
                </a:lnTo>
                <a:lnTo>
                  <a:pt x="0" y="548928"/>
                </a:lnTo>
                <a:lnTo>
                  <a:pt x="15266" y="551515"/>
                </a:lnTo>
                <a:lnTo>
                  <a:pt x="85824" y="567388"/>
                </a:lnTo>
                <a:lnTo>
                  <a:pt x="156942" y="580066"/>
                </a:lnTo>
                <a:lnTo>
                  <a:pt x="206542" y="586241"/>
                </a:lnTo>
                <a:lnTo>
                  <a:pt x="256305" y="590375"/>
                </a:lnTo>
                <a:lnTo>
                  <a:pt x="306116" y="592529"/>
                </a:lnTo>
                <a:lnTo>
                  <a:pt x="357272" y="592442"/>
                </a:lnTo>
                <a:lnTo>
                  <a:pt x="408342" y="590140"/>
                </a:lnTo>
                <a:lnTo>
                  <a:pt x="459241" y="585649"/>
                </a:lnTo>
                <a:lnTo>
                  <a:pt x="509884" y="578991"/>
                </a:lnTo>
                <a:lnTo>
                  <a:pt x="560188" y="570193"/>
                </a:lnTo>
                <a:lnTo>
                  <a:pt x="610067" y="559277"/>
                </a:lnTo>
                <a:lnTo>
                  <a:pt x="659438" y="546268"/>
                </a:lnTo>
                <a:lnTo>
                  <a:pt x="708215" y="531190"/>
                </a:lnTo>
                <a:lnTo>
                  <a:pt x="756314" y="514067"/>
                </a:lnTo>
                <a:lnTo>
                  <a:pt x="803651" y="494924"/>
                </a:lnTo>
                <a:lnTo>
                  <a:pt x="850141" y="473784"/>
                </a:lnTo>
                <a:lnTo>
                  <a:pt x="895700" y="450672"/>
                </a:lnTo>
                <a:lnTo>
                  <a:pt x="940244" y="425613"/>
                </a:lnTo>
                <a:lnTo>
                  <a:pt x="983687" y="398629"/>
                </a:lnTo>
                <a:lnTo>
                  <a:pt x="972382" y="350199"/>
                </a:lnTo>
                <a:lnTo>
                  <a:pt x="959048" y="302318"/>
                </a:lnTo>
                <a:lnTo>
                  <a:pt x="943724" y="255058"/>
                </a:lnTo>
                <a:lnTo>
                  <a:pt x="926452" y="208490"/>
                </a:lnTo>
                <a:lnTo>
                  <a:pt x="907272" y="162684"/>
                </a:lnTo>
                <a:lnTo>
                  <a:pt x="886225" y="117711"/>
                </a:lnTo>
                <a:lnTo>
                  <a:pt x="863351" y="73642"/>
                </a:lnTo>
                <a:lnTo>
                  <a:pt x="838693" y="30548"/>
                </a:lnTo>
                <a:lnTo>
                  <a:pt x="819510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A5C3387B-C81A-8B44-9766-C73EDAA858E3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Symbol zastępczy tekstu 11">
            <a:extLst>
              <a:ext uri="{FF2B5EF4-FFF2-40B4-BE49-F238E27FC236}">
                <a16:creationId xmlns:a16="http://schemas.microsoft.com/office/drawing/2014/main" id="{EBAF681A-6DD3-0742-A8A8-03B50E7E0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spc="-20" dirty="0"/>
              <a:t>CERTIFICATIONS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55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4D8F0E8D-C404-7743-A9CE-BC82FA82D4E5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03"/>
                </a:moveTo>
                <a:lnTo>
                  <a:pt x="20104099" y="11308503"/>
                </a:lnTo>
                <a:lnTo>
                  <a:pt x="20104099" y="0"/>
                </a:lnTo>
                <a:lnTo>
                  <a:pt x="0" y="0"/>
                </a:lnTo>
                <a:lnTo>
                  <a:pt x="0" y="11308503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raz 15" descr="Obraz zawierający urządzenie, jasne, silnik&#10;&#10;Opis wygenerowany automatycznie">
            <a:extLst>
              <a:ext uri="{FF2B5EF4-FFF2-40B4-BE49-F238E27FC236}">
                <a16:creationId xmlns:a16="http://schemas.microsoft.com/office/drawing/2014/main" id="{C6B727D7-0C91-C245-BF5D-12EBE334B2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4782712" cy="11309350"/>
          </a:xfrm>
          <a:prstGeom prst="rect">
            <a:avLst/>
          </a:prstGeom>
        </p:spPr>
      </p:pic>
      <p:sp>
        <p:nvSpPr>
          <p:cNvPr id="30" name="object 7">
            <a:extLst>
              <a:ext uri="{FF2B5EF4-FFF2-40B4-BE49-F238E27FC236}">
                <a16:creationId xmlns:a16="http://schemas.microsoft.com/office/drawing/2014/main" id="{F8711E92-0FD1-DA49-A770-69CD7AFC5174}"/>
              </a:ext>
            </a:extLst>
          </p:cNvPr>
          <p:cNvSpPr/>
          <p:nvPr userDrawn="1"/>
        </p:nvSpPr>
        <p:spPr>
          <a:xfrm>
            <a:off x="18367024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74" y="0"/>
                </a:moveTo>
                <a:lnTo>
                  <a:pt x="1723865" y="3777"/>
                </a:lnTo>
                <a:lnTo>
                  <a:pt x="1630091" y="27587"/>
                </a:lnTo>
                <a:lnTo>
                  <a:pt x="1583298" y="39960"/>
                </a:lnTo>
                <a:lnTo>
                  <a:pt x="1536916" y="53881"/>
                </a:lnTo>
                <a:lnTo>
                  <a:pt x="1488801" y="69545"/>
                </a:lnTo>
                <a:lnTo>
                  <a:pt x="1441021" y="86126"/>
                </a:lnTo>
                <a:lnTo>
                  <a:pt x="1393591" y="103613"/>
                </a:lnTo>
                <a:lnTo>
                  <a:pt x="1346522" y="121996"/>
                </a:lnTo>
                <a:lnTo>
                  <a:pt x="1299828" y="141266"/>
                </a:lnTo>
                <a:lnTo>
                  <a:pt x="1253522" y="161412"/>
                </a:lnTo>
                <a:lnTo>
                  <a:pt x="1207618" y="182424"/>
                </a:lnTo>
                <a:lnTo>
                  <a:pt x="1162129" y="204293"/>
                </a:lnTo>
                <a:lnTo>
                  <a:pt x="1117066" y="227008"/>
                </a:lnTo>
                <a:lnTo>
                  <a:pt x="1072445" y="250559"/>
                </a:lnTo>
                <a:lnTo>
                  <a:pt x="1028278" y="274937"/>
                </a:lnTo>
                <a:lnTo>
                  <a:pt x="984577" y="300131"/>
                </a:lnTo>
                <a:lnTo>
                  <a:pt x="941357" y="326131"/>
                </a:lnTo>
                <a:lnTo>
                  <a:pt x="898630" y="352928"/>
                </a:lnTo>
                <a:lnTo>
                  <a:pt x="856410" y="380511"/>
                </a:lnTo>
                <a:lnTo>
                  <a:pt x="814709" y="408871"/>
                </a:lnTo>
                <a:lnTo>
                  <a:pt x="773541" y="437996"/>
                </a:lnTo>
                <a:lnTo>
                  <a:pt x="732918" y="467879"/>
                </a:lnTo>
                <a:lnTo>
                  <a:pt x="692855" y="498507"/>
                </a:lnTo>
                <a:lnTo>
                  <a:pt x="653364" y="529872"/>
                </a:lnTo>
                <a:lnTo>
                  <a:pt x="614458" y="561963"/>
                </a:lnTo>
                <a:lnTo>
                  <a:pt x="576151" y="594770"/>
                </a:lnTo>
                <a:lnTo>
                  <a:pt x="538455" y="628284"/>
                </a:lnTo>
                <a:lnTo>
                  <a:pt x="501383" y="662494"/>
                </a:lnTo>
                <a:lnTo>
                  <a:pt x="464950" y="697391"/>
                </a:lnTo>
                <a:lnTo>
                  <a:pt x="429168" y="732964"/>
                </a:lnTo>
                <a:lnTo>
                  <a:pt x="394050" y="769203"/>
                </a:lnTo>
                <a:lnTo>
                  <a:pt x="359608" y="806098"/>
                </a:lnTo>
                <a:lnTo>
                  <a:pt x="325858" y="843640"/>
                </a:lnTo>
                <a:lnTo>
                  <a:pt x="292811" y="881818"/>
                </a:lnTo>
                <a:lnTo>
                  <a:pt x="260480" y="920623"/>
                </a:lnTo>
                <a:lnTo>
                  <a:pt x="228880" y="960044"/>
                </a:lnTo>
                <a:lnTo>
                  <a:pt x="198022" y="1000071"/>
                </a:lnTo>
                <a:lnTo>
                  <a:pt x="167920" y="1040695"/>
                </a:lnTo>
                <a:lnTo>
                  <a:pt x="138588" y="1081905"/>
                </a:lnTo>
                <a:lnTo>
                  <a:pt x="110038" y="1123691"/>
                </a:lnTo>
                <a:lnTo>
                  <a:pt x="81261" y="1167537"/>
                </a:lnTo>
                <a:lnTo>
                  <a:pt x="53264" y="1212063"/>
                </a:lnTo>
                <a:lnTo>
                  <a:pt x="26144" y="1257338"/>
                </a:lnTo>
                <a:lnTo>
                  <a:pt x="0" y="1303434"/>
                </a:lnTo>
                <a:lnTo>
                  <a:pt x="3211" y="1332635"/>
                </a:lnTo>
                <a:lnTo>
                  <a:pt x="32044" y="1363326"/>
                </a:lnTo>
                <a:lnTo>
                  <a:pt x="69122" y="1390765"/>
                </a:lnTo>
                <a:lnTo>
                  <a:pt x="97065" y="1410206"/>
                </a:lnTo>
                <a:lnTo>
                  <a:pt x="134761" y="1440361"/>
                </a:lnTo>
                <a:lnTo>
                  <a:pt x="172873" y="1470008"/>
                </a:lnTo>
                <a:lnTo>
                  <a:pt x="211389" y="1499136"/>
                </a:lnTo>
                <a:lnTo>
                  <a:pt x="250300" y="1527739"/>
                </a:lnTo>
                <a:lnTo>
                  <a:pt x="289596" y="1555808"/>
                </a:lnTo>
                <a:lnTo>
                  <a:pt x="329267" y="1583334"/>
                </a:lnTo>
                <a:lnTo>
                  <a:pt x="369302" y="1610309"/>
                </a:lnTo>
                <a:lnTo>
                  <a:pt x="409692" y="1636726"/>
                </a:lnTo>
                <a:lnTo>
                  <a:pt x="450426" y="1662575"/>
                </a:lnTo>
                <a:lnTo>
                  <a:pt x="493267" y="1689001"/>
                </a:lnTo>
                <a:lnTo>
                  <a:pt x="536386" y="1714945"/>
                </a:lnTo>
                <a:lnTo>
                  <a:pt x="579789" y="1740379"/>
                </a:lnTo>
                <a:lnTo>
                  <a:pt x="623481" y="1765274"/>
                </a:lnTo>
                <a:lnTo>
                  <a:pt x="667469" y="1789601"/>
                </a:lnTo>
                <a:lnTo>
                  <a:pt x="711758" y="1813331"/>
                </a:lnTo>
                <a:lnTo>
                  <a:pt x="756354" y="1836436"/>
                </a:lnTo>
                <a:lnTo>
                  <a:pt x="801264" y="1858886"/>
                </a:lnTo>
                <a:lnTo>
                  <a:pt x="846493" y="1880653"/>
                </a:lnTo>
                <a:lnTo>
                  <a:pt x="892047" y="1901708"/>
                </a:lnTo>
                <a:lnTo>
                  <a:pt x="937932" y="1922021"/>
                </a:lnTo>
                <a:lnTo>
                  <a:pt x="984154" y="1941565"/>
                </a:lnTo>
                <a:lnTo>
                  <a:pt x="1030719" y="1960309"/>
                </a:lnTo>
                <a:lnTo>
                  <a:pt x="1077633" y="1978226"/>
                </a:lnTo>
                <a:lnTo>
                  <a:pt x="1124902" y="1995286"/>
                </a:lnTo>
                <a:lnTo>
                  <a:pt x="1172532" y="2011461"/>
                </a:lnTo>
                <a:lnTo>
                  <a:pt x="1220528" y="2026721"/>
                </a:lnTo>
                <a:lnTo>
                  <a:pt x="1269833" y="2041498"/>
                </a:lnTo>
                <a:lnTo>
                  <a:pt x="1368869" y="2069789"/>
                </a:lnTo>
                <a:lnTo>
                  <a:pt x="1418596" y="2083238"/>
                </a:lnTo>
                <a:lnTo>
                  <a:pt x="1468459" y="2096177"/>
                </a:lnTo>
                <a:lnTo>
                  <a:pt x="1518457" y="2108574"/>
                </a:lnTo>
                <a:lnTo>
                  <a:pt x="1568588" y="2120396"/>
                </a:lnTo>
                <a:lnTo>
                  <a:pt x="1618849" y="2131609"/>
                </a:lnTo>
                <a:lnTo>
                  <a:pt x="1669240" y="2142181"/>
                </a:lnTo>
                <a:lnTo>
                  <a:pt x="1719758" y="2152077"/>
                </a:lnTo>
                <a:lnTo>
                  <a:pt x="1737074" y="2155218"/>
                </a:lnTo>
                <a:lnTo>
                  <a:pt x="1737074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BE9D0B57-ACBB-7D47-8470-DDCBBC5F556D}"/>
              </a:ext>
            </a:extLst>
          </p:cNvPr>
          <p:cNvSpPr/>
          <p:nvPr userDrawn="1"/>
        </p:nvSpPr>
        <p:spPr>
          <a:xfrm>
            <a:off x="17150288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47" y="0"/>
                </a:moveTo>
                <a:lnTo>
                  <a:pt x="703930" y="226"/>
                </a:lnTo>
                <a:lnTo>
                  <a:pt x="654019" y="1383"/>
                </a:lnTo>
                <a:lnTo>
                  <a:pt x="604132" y="3474"/>
                </a:lnTo>
                <a:lnTo>
                  <a:pt x="554285" y="6501"/>
                </a:lnTo>
                <a:lnTo>
                  <a:pt x="504493" y="10467"/>
                </a:lnTo>
                <a:lnTo>
                  <a:pt x="454773" y="15376"/>
                </a:lnTo>
                <a:lnTo>
                  <a:pt x="405140" y="21230"/>
                </a:lnTo>
                <a:lnTo>
                  <a:pt x="279386" y="39184"/>
                </a:lnTo>
                <a:lnTo>
                  <a:pt x="220738" y="48739"/>
                </a:lnTo>
                <a:lnTo>
                  <a:pt x="157662" y="60526"/>
                </a:lnTo>
                <a:lnTo>
                  <a:pt x="97104" y="74229"/>
                </a:lnTo>
                <a:lnTo>
                  <a:pt x="46011" y="89534"/>
                </a:lnTo>
                <a:lnTo>
                  <a:pt x="11327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4" y="599467"/>
                </a:lnTo>
                <a:lnTo>
                  <a:pt x="77353" y="649952"/>
                </a:lnTo>
                <a:lnTo>
                  <a:pt x="89043" y="700299"/>
                </a:lnTo>
                <a:lnTo>
                  <a:pt x="101397" y="750496"/>
                </a:lnTo>
                <a:lnTo>
                  <a:pt x="114417" y="800533"/>
                </a:lnTo>
                <a:lnTo>
                  <a:pt x="128104" y="850399"/>
                </a:lnTo>
                <a:lnTo>
                  <a:pt x="142459" y="900084"/>
                </a:lnTo>
                <a:lnTo>
                  <a:pt x="157486" y="949575"/>
                </a:lnTo>
                <a:lnTo>
                  <a:pt x="173185" y="998863"/>
                </a:lnTo>
                <a:lnTo>
                  <a:pt x="189558" y="1047936"/>
                </a:lnTo>
                <a:lnTo>
                  <a:pt x="206608" y="1096784"/>
                </a:lnTo>
                <a:lnTo>
                  <a:pt x="224335" y="1145395"/>
                </a:lnTo>
                <a:lnTo>
                  <a:pt x="242742" y="1193760"/>
                </a:lnTo>
                <a:lnTo>
                  <a:pt x="261831" y="1241866"/>
                </a:lnTo>
                <a:lnTo>
                  <a:pt x="281603" y="1289703"/>
                </a:lnTo>
                <a:lnTo>
                  <a:pt x="302060" y="1337260"/>
                </a:lnTo>
                <a:lnTo>
                  <a:pt x="323204" y="1384526"/>
                </a:lnTo>
                <a:lnTo>
                  <a:pt x="344413" y="1429825"/>
                </a:lnTo>
                <a:lnTo>
                  <a:pt x="366493" y="1475076"/>
                </a:lnTo>
                <a:lnTo>
                  <a:pt x="389070" y="1519563"/>
                </a:lnTo>
                <a:lnTo>
                  <a:pt x="412482" y="1563980"/>
                </a:lnTo>
                <a:lnTo>
                  <a:pt x="436592" y="1608080"/>
                </a:lnTo>
                <a:lnTo>
                  <a:pt x="461384" y="1651852"/>
                </a:lnTo>
                <a:lnTo>
                  <a:pt x="486838" y="1695286"/>
                </a:lnTo>
                <a:lnTo>
                  <a:pt x="512938" y="1738369"/>
                </a:lnTo>
                <a:lnTo>
                  <a:pt x="539665" y="1781091"/>
                </a:lnTo>
                <a:lnTo>
                  <a:pt x="567001" y="1823440"/>
                </a:lnTo>
                <a:lnTo>
                  <a:pt x="594929" y="1865406"/>
                </a:lnTo>
                <a:lnTo>
                  <a:pt x="623430" y="1906977"/>
                </a:lnTo>
                <a:lnTo>
                  <a:pt x="652487" y="1948141"/>
                </a:lnTo>
                <a:lnTo>
                  <a:pt x="682082" y="1988888"/>
                </a:lnTo>
                <a:lnTo>
                  <a:pt x="712197" y="2029206"/>
                </a:lnTo>
                <a:lnTo>
                  <a:pt x="742814" y="2069084"/>
                </a:lnTo>
                <a:lnTo>
                  <a:pt x="773915" y="2108512"/>
                </a:lnTo>
                <a:lnTo>
                  <a:pt x="805483" y="2147476"/>
                </a:lnTo>
                <a:lnTo>
                  <a:pt x="835231" y="2182449"/>
                </a:lnTo>
                <a:lnTo>
                  <a:pt x="850016" y="2200226"/>
                </a:lnTo>
                <a:lnTo>
                  <a:pt x="864036" y="2218521"/>
                </a:lnTo>
                <a:lnTo>
                  <a:pt x="875990" y="2230880"/>
                </a:lnTo>
                <a:lnTo>
                  <a:pt x="887554" y="2233767"/>
                </a:lnTo>
                <a:lnTo>
                  <a:pt x="900397" y="2229524"/>
                </a:lnTo>
                <a:lnTo>
                  <a:pt x="956172" y="2197211"/>
                </a:lnTo>
                <a:lnTo>
                  <a:pt x="995587" y="2173375"/>
                </a:lnTo>
                <a:lnTo>
                  <a:pt x="1034479" y="2148931"/>
                </a:lnTo>
                <a:lnTo>
                  <a:pt x="1072891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6" y="1981271"/>
                </a:lnTo>
                <a:lnTo>
                  <a:pt x="1305549" y="1950310"/>
                </a:lnTo>
                <a:lnTo>
                  <a:pt x="1342842" y="1918660"/>
                </a:lnTo>
                <a:lnTo>
                  <a:pt x="1379566" y="1886333"/>
                </a:lnTo>
                <a:lnTo>
                  <a:pt x="1415712" y="1853340"/>
                </a:lnTo>
                <a:lnTo>
                  <a:pt x="1451272" y="1819693"/>
                </a:lnTo>
                <a:lnTo>
                  <a:pt x="1486237" y="1785404"/>
                </a:lnTo>
                <a:lnTo>
                  <a:pt x="1522032" y="1748885"/>
                </a:lnTo>
                <a:lnTo>
                  <a:pt x="1557125" y="1711686"/>
                </a:lnTo>
                <a:lnTo>
                  <a:pt x="1591505" y="1673822"/>
                </a:lnTo>
                <a:lnTo>
                  <a:pt x="1625160" y="1635308"/>
                </a:lnTo>
                <a:lnTo>
                  <a:pt x="1658080" y="1596161"/>
                </a:lnTo>
                <a:lnTo>
                  <a:pt x="1690254" y="1556396"/>
                </a:lnTo>
                <a:lnTo>
                  <a:pt x="1721672" y="1516029"/>
                </a:lnTo>
                <a:lnTo>
                  <a:pt x="1752321" y="1475076"/>
                </a:lnTo>
                <a:lnTo>
                  <a:pt x="1782191" y="1433553"/>
                </a:lnTo>
                <a:lnTo>
                  <a:pt x="1811272" y="1391476"/>
                </a:lnTo>
                <a:lnTo>
                  <a:pt x="1839552" y="1348860"/>
                </a:lnTo>
                <a:lnTo>
                  <a:pt x="1867020" y="1305721"/>
                </a:lnTo>
                <a:lnTo>
                  <a:pt x="1893666" y="1262075"/>
                </a:lnTo>
                <a:lnTo>
                  <a:pt x="1919478" y="1217939"/>
                </a:lnTo>
                <a:lnTo>
                  <a:pt x="1944446" y="1173327"/>
                </a:lnTo>
                <a:lnTo>
                  <a:pt x="1968559" y="1128256"/>
                </a:lnTo>
                <a:lnTo>
                  <a:pt x="1991805" y="1082741"/>
                </a:lnTo>
                <a:lnTo>
                  <a:pt x="2014174" y="1036798"/>
                </a:lnTo>
                <a:lnTo>
                  <a:pt x="2035655" y="990444"/>
                </a:lnTo>
                <a:lnTo>
                  <a:pt x="2056702" y="942456"/>
                </a:lnTo>
                <a:lnTo>
                  <a:pt x="2076813" y="894056"/>
                </a:lnTo>
                <a:lnTo>
                  <a:pt x="2095986" y="845262"/>
                </a:lnTo>
                <a:lnTo>
                  <a:pt x="2114218" y="796092"/>
                </a:lnTo>
                <a:lnTo>
                  <a:pt x="2131505" y="746567"/>
                </a:lnTo>
                <a:lnTo>
                  <a:pt x="2147845" y="696703"/>
                </a:lnTo>
                <a:lnTo>
                  <a:pt x="2163236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78" y="521666"/>
                </a:lnTo>
                <a:lnTo>
                  <a:pt x="2206758" y="494371"/>
                </a:lnTo>
                <a:lnTo>
                  <a:pt x="2212731" y="467102"/>
                </a:lnTo>
                <a:lnTo>
                  <a:pt x="2212330" y="443570"/>
                </a:lnTo>
                <a:lnTo>
                  <a:pt x="2203914" y="427819"/>
                </a:lnTo>
                <a:lnTo>
                  <a:pt x="2189070" y="415689"/>
                </a:lnTo>
                <a:lnTo>
                  <a:pt x="2171771" y="406170"/>
                </a:lnTo>
                <a:lnTo>
                  <a:pt x="2155986" y="398252"/>
                </a:lnTo>
                <a:lnTo>
                  <a:pt x="2106050" y="370715"/>
                </a:lnTo>
                <a:lnTo>
                  <a:pt x="2007391" y="314389"/>
                </a:lnTo>
                <a:lnTo>
                  <a:pt x="1957018" y="287795"/>
                </a:lnTo>
                <a:lnTo>
                  <a:pt x="1912156" y="265751"/>
                </a:lnTo>
                <a:lnTo>
                  <a:pt x="1866898" y="244562"/>
                </a:lnTo>
                <a:lnTo>
                  <a:pt x="1821261" y="224231"/>
                </a:lnTo>
                <a:lnTo>
                  <a:pt x="1775260" y="204759"/>
                </a:lnTo>
                <a:lnTo>
                  <a:pt x="1728912" y="186151"/>
                </a:lnTo>
                <a:lnTo>
                  <a:pt x="1682233" y="168410"/>
                </a:lnTo>
                <a:lnTo>
                  <a:pt x="1635238" y="151538"/>
                </a:lnTo>
                <a:lnTo>
                  <a:pt x="1587945" y="135539"/>
                </a:lnTo>
                <a:lnTo>
                  <a:pt x="1540370" y="120415"/>
                </a:lnTo>
                <a:lnTo>
                  <a:pt x="1492527" y="106170"/>
                </a:lnTo>
                <a:lnTo>
                  <a:pt x="1444434" y="92807"/>
                </a:lnTo>
                <a:lnTo>
                  <a:pt x="1396107" y="80328"/>
                </a:lnTo>
                <a:lnTo>
                  <a:pt x="1347561" y="68737"/>
                </a:lnTo>
                <a:lnTo>
                  <a:pt x="1298813" y="58037"/>
                </a:lnTo>
                <a:lnTo>
                  <a:pt x="1249879" y="48231"/>
                </a:lnTo>
                <a:lnTo>
                  <a:pt x="1200775" y="39322"/>
                </a:lnTo>
                <a:lnTo>
                  <a:pt x="1151517" y="31312"/>
                </a:lnTo>
                <a:lnTo>
                  <a:pt x="1102121" y="24206"/>
                </a:lnTo>
                <a:lnTo>
                  <a:pt x="1052604" y="18006"/>
                </a:lnTo>
                <a:lnTo>
                  <a:pt x="1002981" y="12714"/>
                </a:lnTo>
                <a:lnTo>
                  <a:pt x="953269" y="8335"/>
                </a:lnTo>
                <a:lnTo>
                  <a:pt x="903483" y="4871"/>
                </a:lnTo>
                <a:lnTo>
                  <a:pt x="853640" y="2325"/>
                </a:lnTo>
                <a:lnTo>
                  <a:pt x="803756" y="700"/>
                </a:lnTo>
                <a:lnTo>
                  <a:pt x="753847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824DCBFB-13A4-6548-83E7-0B94E3DF9494}"/>
              </a:ext>
            </a:extLst>
          </p:cNvPr>
          <p:cNvSpPr/>
          <p:nvPr userDrawn="1"/>
        </p:nvSpPr>
        <p:spPr>
          <a:xfrm>
            <a:off x="17150446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6" y="0"/>
                </a:moveTo>
                <a:lnTo>
                  <a:pt x="299718" y="0"/>
                </a:lnTo>
                <a:lnTo>
                  <a:pt x="282835" y="38291"/>
                </a:lnTo>
                <a:lnTo>
                  <a:pt x="263240" y="84759"/>
                </a:lnTo>
                <a:lnTo>
                  <a:pt x="244420" y="131539"/>
                </a:lnTo>
                <a:lnTo>
                  <a:pt x="226394" y="178626"/>
                </a:lnTo>
                <a:lnTo>
                  <a:pt x="209184" y="226015"/>
                </a:lnTo>
                <a:lnTo>
                  <a:pt x="192810" y="273701"/>
                </a:lnTo>
                <a:lnTo>
                  <a:pt x="176933" y="322322"/>
                </a:lnTo>
                <a:lnTo>
                  <a:pt x="161627" y="371130"/>
                </a:lnTo>
                <a:lnTo>
                  <a:pt x="146902" y="420120"/>
                </a:lnTo>
                <a:lnTo>
                  <a:pt x="132769" y="469284"/>
                </a:lnTo>
                <a:lnTo>
                  <a:pt x="119239" y="518617"/>
                </a:lnTo>
                <a:lnTo>
                  <a:pt x="106322" y="568112"/>
                </a:lnTo>
                <a:lnTo>
                  <a:pt x="94030" y="617764"/>
                </a:lnTo>
                <a:lnTo>
                  <a:pt x="82373" y="667565"/>
                </a:lnTo>
                <a:lnTo>
                  <a:pt x="71362" y="717509"/>
                </a:lnTo>
                <a:lnTo>
                  <a:pt x="61008" y="767591"/>
                </a:lnTo>
                <a:lnTo>
                  <a:pt x="51321" y="817803"/>
                </a:lnTo>
                <a:lnTo>
                  <a:pt x="42311" y="868140"/>
                </a:lnTo>
                <a:lnTo>
                  <a:pt x="33991" y="918596"/>
                </a:lnTo>
                <a:lnTo>
                  <a:pt x="26370" y="969164"/>
                </a:lnTo>
                <a:lnTo>
                  <a:pt x="19459" y="1019837"/>
                </a:lnTo>
                <a:lnTo>
                  <a:pt x="13269" y="1070610"/>
                </a:lnTo>
                <a:lnTo>
                  <a:pt x="7811" y="1121476"/>
                </a:lnTo>
                <a:lnTo>
                  <a:pt x="3371" y="1170108"/>
                </a:lnTo>
                <a:lnTo>
                  <a:pt x="0" y="1218615"/>
                </a:lnTo>
                <a:lnTo>
                  <a:pt x="5449" y="1230073"/>
                </a:lnTo>
                <a:lnTo>
                  <a:pt x="193159" y="1278393"/>
                </a:lnTo>
                <a:lnTo>
                  <a:pt x="242264" y="1288309"/>
                </a:lnTo>
                <a:lnTo>
                  <a:pt x="291558" y="1297185"/>
                </a:lnTo>
                <a:lnTo>
                  <a:pt x="341005" y="1305112"/>
                </a:lnTo>
                <a:lnTo>
                  <a:pt x="390583" y="1312102"/>
                </a:lnTo>
                <a:lnTo>
                  <a:pt x="440267" y="1318167"/>
                </a:lnTo>
                <a:lnTo>
                  <a:pt x="490036" y="1323318"/>
                </a:lnTo>
                <a:lnTo>
                  <a:pt x="539866" y="1327568"/>
                </a:lnTo>
                <a:lnTo>
                  <a:pt x="589735" y="1330926"/>
                </a:lnTo>
                <a:lnTo>
                  <a:pt x="639620" y="1333406"/>
                </a:lnTo>
                <a:lnTo>
                  <a:pt x="689497" y="1335019"/>
                </a:lnTo>
                <a:lnTo>
                  <a:pt x="739934" y="1335551"/>
                </a:lnTo>
                <a:lnTo>
                  <a:pt x="790354" y="1335123"/>
                </a:lnTo>
                <a:lnTo>
                  <a:pt x="840742" y="1333738"/>
                </a:lnTo>
                <a:lnTo>
                  <a:pt x="891081" y="1331402"/>
                </a:lnTo>
                <a:lnTo>
                  <a:pt x="941356" y="1328118"/>
                </a:lnTo>
                <a:lnTo>
                  <a:pt x="991550" y="1323892"/>
                </a:lnTo>
                <a:lnTo>
                  <a:pt x="1041648" y="1318728"/>
                </a:lnTo>
                <a:lnTo>
                  <a:pt x="1091634" y="1312631"/>
                </a:lnTo>
                <a:lnTo>
                  <a:pt x="1141491" y="1305605"/>
                </a:lnTo>
                <a:lnTo>
                  <a:pt x="1191204" y="1297655"/>
                </a:lnTo>
                <a:lnTo>
                  <a:pt x="1240757" y="1288785"/>
                </a:lnTo>
                <a:lnTo>
                  <a:pt x="1290134" y="1279000"/>
                </a:lnTo>
                <a:lnTo>
                  <a:pt x="1339319" y="1268304"/>
                </a:lnTo>
                <a:lnTo>
                  <a:pt x="1388297" y="1256703"/>
                </a:lnTo>
                <a:lnTo>
                  <a:pt x="1437050" y="1244200"/>
                </a:lnTo>
                <a:lnTo>
                  <a:pt x="1485563" y="1230800"/>
                </a:lnTo>
                <a:lnTo>
                  <a:pt x="1533820" y="1216508"/>
                </a:lnTo>
                <a:lnTo>
                  <a:pt x="1581806" y="1201328"/>
                </a:lnTo>
                <a:lnTo>
                  <a:pt x="1629504" y="1185266"/>
                </a:lnTo>
                <a:lnTo>
                  <a:pt x="1676898" y="1168324"/>
                </a:lnTo>
                <a:lnTo>
                  <a:pt x="1723973" y="1150509"/>
                </a:lnTo>
                <a:lnTo>
                  <a:pt x="1770712" y="1131824"/>
                </a:lnTo>
                <a:lnTo>
                  <a:pt x="1817100" y="1112275"/>
                </a:lnTo>
                <a:lnTo>
                  <a:pt x="1863120" y="1091865"/>
                </a:lnTo>
                <a:lnTo>
                  <a:pt x="1908757" y="1070599"/>
                </a:lnTo>
                <a:lnTo>
                  <a:pt x="1953995" y="1048482"/>
                </a:lnTo>
                <a:lnTo>
                  <a:pt x="1998817" y="1025519"/>
                </a:lnTo>
                <a:lnTo>
                  <a:pt x="2043208" y="1001714"/>
                </a:lnTo>
                <a:lnTo>
                  <a:pt x="2087152" y="977071"/>
                </a:lnTo>
                <a:lnTo>
                  <a:pt x="2130633" y="951595"/>
                </a:lnTo>
                <a:lnTo>
                  <a:pt x="2173635" y="925291"/>
                </a:lnTo>
                <a:lnTo>
                  <a:pt x="2216141" y="898164"/>
                </a:lnTo>
                <a:lnTo>
                  <a:pt x="2205393" y="849524"/>
                </a:lnTo>
                <a:lnTo>
                  <a:pt x="2193730" y="801111"/>
                </a:lnTo>
                <a:lnTo>
                  <a:pt x="2181162" y="752939"/>
                </a:lnTo>
                <a:lnTo>
                  <a:pt x="2167696" y="705023"/>
                </a:lnTo>
                <a:lnTo>
                  <a:pt x="2153341" y="657376"/>
                </a:lnTo>
                <a:lnTo>
                  <a:pt x="2138105" y="610012"/>
                </a:lnTo>
                <a:lnTo>
                  <a:pt x="2121995" y="562946"/>
                </a:lnTo>
                <a:lnTo>
                  <a:pt x="2105021" y="516191"/>
                </a:lnTo>
                <a:lnTo>
                  <a:pt x="2087188" y="469761"/>
                </a:lnTo>
                <a:lnTo>
                  <a:pt x="2068507" y="423670"/>
                </a:lnTo>
                <a:lnTo>
                  <a:pt x="2048985" y="377933"/>
                </a:lnTo>
                <a:lnTo>
                  <a:pt x="2028630" y="332562"/>
                </a:lnTo>
                <a:lnTo>
                  <a:pt x="2007449" y="287573"/>
                </a:lnTo>
                <a:lnTo>
                  <a:pt x="1985452" y="242980"/>
                </a:lnTo>
                <a:lnTo>
                  <a:pt x="1962646" y="198795"/>
                </a:lnTo>
                <a:lnTo>
                  <a:pt x="1939040" y="155034"/>
                </a:lnTo>
                <a:lnTo>
                  <a:pt x="1914640" y="111711"/>
                </a:lnTo>
                <a:lnTo>
                  <a:pt x="1889456" y="68838"/>
                </a:lnTo>
                <a:lnTo>
                  <a:pt x="1863496" y="26431"/>
                </a:lnTo>
                <a:lnTo>
                  <a:pt x="1846646" y="0"/>
                </a:lnTo>
                <a:close/>
              </a:path>
            </a:pathLst>
          </a:custGeom>
          <a:solidFill>
            <a:srgbClr val="00A3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4">
            <a:extLst>
              <a:ext uri="{FF2B5EF4-FFF2-40B4-BE49-F238E27FC236}">
                <a16:creationId xmlns:a16="http://schemas.microsoft.com/office/drawing/2014/main" id="{441E83A1-32D7-934D-B200-54B5BDBCF4AF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ymbol zastępczy tekstu 11">
            <a:extLst>
              <a:ext uri="{FF2B5EF4-FFF2-40B4-BE49-F238E27FC236}">
                <a16:creationId xmlns:a16="http://schemas.microsoft.com/office/drawing/2014/main" id="{653949E5-1C3E-B746-B3CC-EEDDC1AB45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3106400" cy="137160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Symbol zastępczy tekstu 11">
            <a:extLst>
              <a:ext uri="{FF2B5EF4-FFF2-40B4-BE49-F238E27FC236}">
                <a16:creationId xmlns:a16="http://schemas.microsoft.com/office/drawing/2014/main" id="{5AC6ED6E-D8E6-D94D-9306-B23CAEB56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3966" y="7102475"/>
            <a:ext cx="13106400" cy="1371600"/>
          </a:xfrm>
          <a:prstGeom prst="rect">
            <a:avLst/>
          </a:prstGeom>
        </p:spPr>
        <p:txBody>
          <a:bodyPr/>
          <a:lstStyle>
            <a:lvl1pPr>
              <a:defRPr sz="5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74D4598F-A54D-E84F-BCFC-7AADBA076C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39" name="Symbol zastępczy tekstu 11">
            <a:extLst>
              <a:ext uri="{FF2B5EF4-FFF2-40B4-BE49-F238E27FC236}">
                <a16:creationId xmlns:a16="http://schemas.microsoft.com/office/drawing/2014/main" id="{6CD45BFA-4029-F547-9679-ECF3CC9952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 baseline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Company, 2020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301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2">
            <a:extLst>
              <a:ext uri="{FF2B5EF4-FFF2-40B4-BE49-F238E27FC236}">
                <a16:creationId xmlns:a16="http://schemas.microsoft.com/office/drawing/2014/main" id="{263E5669-A7A1-5942-9222-4FEC15665401}"/>
              </a:ext>
            </a:extLst>
          </p:cNvPr>
          <p:cNvSpPr/>
          <p:nvPr userDrawn="1"/>
        </p:nvSpPr>
        <p:spPr>
          <a:xfrm>
            <a:off x="0" y="1337946"/>
            <a:ext cx="20104099" cy="84155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30017425-6056-574A-8153-C6B2476C5055}"/>
              </a:ext>
            </a:extLst>
          </p:cNvPr>
          <p:cNvSpPr/>
          <p:nvPr userDrawn="1"/>
        </p:nvSpPr>
        <p:spPr>
          <a:xfrm>
            <a:off x="1044051" y="5261002"/>
            <a:ext cx="996950" cy="93980"/>
          </a:xfrm>
          <a:custGeom>
            <a:avLst/>
            <a:gdLst/>
            <a:ahLst/>
            <a:cxnLst/>
            <a:rect l="l" t="t" r="r" b="b"/>
            <a:pathLst>
              <a:path w="996950" h="93979">
                <a:moveTo>
                  <a:pt x="996943" y="93567"/>
                </a:moveTo>
                <a:lnTo>
                  <a:pt x="0" y="93567"/>
                </a:lnTo>
                <a:lnTo>
                  <a:pt x="0" y="0"/>
                </a:lnTo>
                <a:lnTo>
                  <a:pt x="996943" y="0"/>
                </a:lnTo>
                <a:lnTo>
                  <a:pt x="996943" y="93567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133EEE8E-B0A0-AA42-B399-4B805C919664}"/>
              </a:ext>
            </a:extLst>
          </p:cNvPr>
          <p:cNvSpPr/>
          <p:nvPr userDrawn="1"/>
        </p:nvSpPr>
        <p:spPr>
          <a:xfrm>
            <a:off x="18367015" y="2826595"/>
            <a:ext cx="1737360" cy="2155825"/>
          </a:xfrm>
          <a:custGeom>
            <a:avLst/>
            <a:gdLst/>
            <a:ahLst/>
            <a:cxnLst/>
            <a:rect l="l" t="t" r="r" b="b"/>
            <a:pathLst>
              <a:path w="1737359" h="2155825">
                <a:moveTo>
                  <a:pt x="1737084" y="0"/>
                </a:moveTo>
                <a:lnTo>
                  <a:pt x="1723876" y="3777"/>
                </a:lnTo>
                <a:lnTo>
                  <a:pt x="1630102" y="27587"/>
                </a:lnTo>
                <a:lnTo>
                  <a:pt x="1583308" y="39960"/>
                </a:lnTo>
                <a:lnTo>
                  <a:pt x="1536927" y="53881"/>
                </a:lnTo>
                <a:lnTo>
                  <a:pt x="1488811" y="69545"/>
                </a:lnTo>
                <a:lnTo>
                  <a:pt x="1441032" y="86126"/>
                </a:lnTo>
                <a:lnTo>
                  <a:pt x="1393601" y="103613"/>
                </a:lnTo>
                <a:lnTo>
                  <a:pt x="1346532" y="121996"/>
                </a:lnTo>
                <a:lnTo>
                  <a:pt x="1299838" y="141266"/>
                </a:lnTo>
                <a:lnTo>
                  <a:pt x="1253533" y="161412"/>
                </a:lnTo>
                <a:lnTo>
                  <a:pt x="1207629" y="182424"/>
                </a:lnTo>
                <a:lnTo>
                  <a:pt x="1162139" y="204293"/>
                </a:lnTo>
                <a:lnTo>
                  <a:pt x="1117077" y="227008"/>
                </a:lnTo>
                <a:lnTo>
                  <a:pt x="1072456" y="250559"/>
                </a:lnTo>
                <a:lnTo>
                  <a:pt x="1028288" y="274937"/>
                </a:lnTo>
                <a:lnTo>
                  <a:pt x="984588" y="300131"/>
                </a:lnTo>
                <a:lnTo>
                  <a:pt x="941367" y="326131"/>
                </a:lnTo>
                <a:lnTo>
                  <a:pt x="898641" y="352928"/>
                </a:lnTo>
                <a:lnTo>
                  <a:pt x="856420" y="380511"/>
                </a:lnTo>
                <a:lnTo>
                  <a:pt x="814719" y="408871"/>
                </a:lnTo>
                <a:lnTo>
                  <a:pt x="773551" y="437996"/>
                </a:lnTo>
                <a:lnTo>
                  <a:pt x="732929" y="467879"/>
                </a:lnTo>
                <a:lnTo>
                  <a:pt x="692865" y="498507"/>
                </a:lnTo>
                <a:lnTo>
                  <a:pt x="653374" y="529872"/>
                </a:lnTo>
                <a:lnTo>
                  <a:pt x="614468" y="561963"/>
                </a:lnTo>
                <a:lnTo>
                  <a:pt x="576161" y="594770"/>
                </a:lnTo>
                <a:lnTo>
                  <a:pt x="538465" y="628284"/>
                </a:lnTo>
                <a:lnTo>
                  <a:pt x="501394" y="662494"/>
                </a:lnTo>
                <a:lnTo>
                  <a:pt x="464961" y="697391"/>
                </a:lnTo>
                <a:lnTo>
                  <a:pt x="429178" y="732964"/>
                </a:lnTo>
                <a:lnTo>
                  <a:pt x="394060" y="769203"/>
                </a:lnTo>
                <a:lnTo>
                  <a:pt x="359619" y="806098"/>
                </a:lnTo>
                <a:lnTo>
                  <a:pt x="325868" y="843640"/>
                </a:lnTo>
                <a:lnTo>
                  <a:pt x="292821" y="881818"/>
                </a:lnTo>
                <a:lnTo>
                  <a:pt x="260491" y="920623"/>
                </a:lnTo>
                <a:lnTo>
                  <a:pt x="228890" y="960044"/>
                </a:lnTo>
                <a:lnTo>
                  <a:pt x="198033" y="1000071"/>
                </a:lnTo>
                <a:lnTo>
                  <a:pt x="167931" y="1040695"/>
                </a:lnTo>
                <a:lnTo>
                  <a:pt x="138599" y="1081905"/>
                </a:lnTo>
                <a:lnTo>
                  <a:pt x="110049" y="1123691"/>
                </a:lnTo>
                <a:lnTo>
                  <a:pt x="81275" y="1167537"/>
                </a:lnTo>
                <a:lnTo>
                  <a:pt x="53277" y="1212063"/>
                </a:lnTo>
                <a:lnTo>
                  <a:pt x="26152" y="1257338"/>
                </a:lnTo>
                <a:lnTo>
                  <a:pt x="0" y="1303434"/>
                </a:lnTo>
                <a:lnTo>
                  <a:pt x="3213" y="1332635"/>
                </a:lnTo>
                <a:lnTo>
                  <a:pt x="32050" y="1363326"/>
                </a:lnTo>
                <a:lnTo>
                  <a:pt x="69130" y="1390765"/>
                </a:lnTo>
                <a:lnTo>
                  <a:pt x="97075" y="1410206"/>
                </a:lnTo>
                <a:lnTo>
                  <a:pt x="134774" y="1440361"/>
                </a:lnTo>
                <a:lnTo>
                  <a:pt x="172887" y="1470008"/>
                </a:lnTo>
                <a:lnTo>
                  <a:pt x="211404" y="1499136"/>
                </a:lnTo>
                <a:lnTo>
                  <a:pt x="250315" y="1527739"/>
                </a:lnTo>
                <a:lnTo>
                  <a:pt x="289610" y="1555808"/>
                </a:lnTo>
                <a:lnTo>
                  <a:pt x="329280" y="1583334"/>
                </a:lnTo>
                <a:lnTo>
                  <a:pt x="369314" y="1610309"/>
                </a:lnTo>
                <a:lnTo>
                  <a:pt x="409702" y="1636726"/>
                </a:lnTo>
                <a:lnTo>
                  <a:pt x="450436" y="1662575"/>
                </a:lnTo>
                <a:lnTo>
                  <a:pt x="493277" y="1689001"/>
                </a:lnTo>
                <a:lnTo>
                  <a:pt x="536397" y="1714945"/>
                </a:lnTo>
                <a:lnTo>
                  <a:pt x="579799" y="1740379"/>
                </a:lnTo>
                <a:lnTo>
                  <a:pt x="623492" y="1765274"/>
                </a:lnTo>
                <a:lnTo>
                  <a:pt x="667480" y="1789601"/>
                </a:lnTo>
                <a:lnTo>
                  <a:pt x="711769" y="1813331"/>
                </a:lnTo>
                <a:lnTo>
                  <a:pt x="756366" y="1836436"/>
                </a:lnTo>
                <a:lnTo>
                  <a:pt x="801276" y="1858886"/>
                </a:lnTo>
                <a:lnTo>
                  <a:pt x="846505" y="1880653"/>
                </a:lnTo>
                <a:lnTo>
                  <a:pt x="892060" y="1901708"/>
                </a:lnTo>
                <a:lnTo>
                  <a:pt x="937946" y="1922021"/>
                </a:lnTo>
                <a:lnTo>
                  <a:pt x="984169" y="1941565"/>
                </a:lnTo>
                <a:lnTo>
                  <a:pt x="1030735" y="1960309"/>
                </a:lnTo>
                <a:lnTo>
                  <a:pt x="1077650" y="1978226"/>
                </a:lnTo>
                <a:lnTo>
                  <a:pt x="1124920" y="1995286"/>
                </a:lnTo>
                <a:lnTo>
                  <a:pt x="1172551" y="2011461"/>
                </a:lnTo>
                <a:lnTo>
                  <a:pt x="1220549" y="2026721"/>
                </a:lnTo>
                <a:lnTo>
                  <a:pt x="1269852" y="2041498"/>
                </a:lnTo>
                <a:lnTo>
                  <a:pt x="1368885" y="2069789"/>
                </a:lnTo>
                <a:lnTo>
                  <a:pt x="1418610" y="2083238"/>
                </a:lnTo>
                <a:lnTo>
                  <a:pt x="1468473" y="2096177"/>
                </a:lnTo>
                <a:lnTo>
                  <a:pt x="1518470" y="2108574"/>
                </a:lnTo>
                <a:lnTo>
                  <a:pt x="1568600" y="2120396"/>
                </a:lnTo>
                <a:lnTo>
                  <a:pt x="1618861" y="2131609"/>
                </a:lnTo>
                <a:lnTo>
                  <a:pt x="1669251" y="2142181"/>
                </a:lnTo>
                <a:lnTo>
                  <a:pt x="1719769" y="2152077"/>
                </a:lnTo>
                <a:lnTo>
                  <a:pt x="1737084" y="2155218"/>
                </a:lnTo>
                <a:lnTo>
                  <a:pt x="1737084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42EF2677-7C59-164D-A025-26AB73B2C9E6}"/>
              </a:ext>
            </a:extLst>
          </p:cNvPr>
          <p:cNvSpPr/>
          <p:nvPr userDrawn="1"/>
        </p:nvSpPr>
        <p:spPr>
          <a:xfrm>
            <a:off x="17150281" y="1583188"/>
            <a:ext cx="2212975" cy="2233930"/>
          </a:xfrm>
          <a:custGeom>
            <a:avLst/>
            <a:gdLst/>
            <a:ahLst/>
            <a:cxnLst/>
            <a:rect l="l" t="t" r="r" b="b"/>
            <a:pathLst>
              <a:path w="2212975" h="2233929">
                <a:moveTo>
                  <a:pt x="753853" y="0"/>
                </a:moveTo>
                <a:lnTo>
                  <a:pt x="703935" y="226"/>
                </a:lnTo>
                <a:lnTo>
                  <a:pt x="654024" y="1383"/>
                </a:lnTo>
                <a:lnTo>
                  <a:pt x="604136" y="3474"/>
                </a:lnTo>
                <a:lnTo>
                  <a:pt x="554288" y="6501"/>
                </a:lnTo>
                <a:lnTo>
                  <a:pt x="504495" y="10467"/>
                </a:lnTo>
                <a:lnTo>
                  <a:pt x="454774" y="15376"/>
                </a:lnTo>
                <a:lnTo>
                  <a:pt x="405141" y="21230"/>
                </a:lnTo>
                <a:lnTo>
                  <a:pt x="279387" y="39184"/>
                </a:lnTo>
                <a:lnTo>
                  <a:pt x="220741" y="48739"/>
                </a:lnTo>
                <a:lnTo>
                  <a:pt x="157666" y="60526"/>
                </a:lnTo>
                <a:lnTo>
                  <a:pt x="97109" y="74229"/>
                </a:lnTo>
                <a:lnTo>
                  <a:pt x="46015" y="89534"/>
                </a:lnTo>
                <a:lnTo>
                  <a:pt x="11330" y="106124"/>
                </a:lnTo>
                <a:lnTo>
                  <a:pt x="0" y="123685"/>
                </a:lnTo>
                <a:lnTo>
                  <a:pt x="7157" y="176950"/>
                </a:lnTo>
                <a:lnTo>
                  <a:pt x="13437" y="230222"/>
                </a:lnTo>
                <a:lnTo>
                  <a:pt x="19254" y="283479"/>
                </a:lnTo>
                <a:lnTo>
                  <a:pt x="25025" y="336702"/>
                </a:lnTo>
                <a:lnTo>
                  <a:pt x="31165" y="389871"/>
                </a:lnTo>
                <a:lnTo>
                  <a:pt x="38089" y="442966"/>
                </a:lnTo>
                <a:lnTo>
                  <a:pt x="46214" y="495967"/>
                </a:lnTo>
                <a:lnTo>
                  <a:pt x="55956" y="548855"/>
                </a:lnTo>
                <a:lnTo>
                  <a:pt x="66326" y="599467"/>
                </a:lnTo>
                <a:lnTo>
                  <a:pt x="77356" y="649952"/>
                </a:lnTo>
                <a:lnTo>
                  <a:pt x="89047" y="700299"/>
                </a:lnTo>
                <a:lnTo>
                  <a:pt x="101402" y="750496"/>
                </a:lnTo>
                <a:lnTo>
                  <a:pt x="114422" y="800533"/>
                </a:lnTo>
                <a:lnTo>
                  <a:pt x="128109" y="850399"/>
                </a:lnTo>
                <a:lnTo>
                  <a:pt x="142464" y="900084"/>
                </a:lnTo>
                <a:lnTo>
                  <a:pt x="157491" y="949575"/>
                </a:lnTo>
                <a:lnTo>
                  <a:pt x="173190" y="998863"/>
                </a:lnTo>
                <a:lnTo>
                  <a:pt x="189563" y="1047936"/>
                </a:lnTo>
                <a:lnTo>
                  <a:pt x="206613" y="1096784"/>
                </a:lnTo>
                <a:lnTo>
                  <a:pt x="224341" y="1145395"/>
                </a:lnTo>
                <a:lnTo>
                  <a:pt x="242748" y="1193760"/>
                </a:lnTo>
                <a:lnTo>
                  <a:pt x="261838" y="1241866"/>
                </a:lnTo>
                <a:lnTo>
                  <a:pt x="281611" y="1289703"/>
                </a:lnTo>
                <a:lnTo>
                  <a:pt x="302069" y="1337260"/>
                </a:lnTo>
                <a:lnTo>
                  <a:pt x="323215" y="1384526"/>
                </a:lnTo>
                <a:lnTo>
                  <a:pt x="344422" y="1429825"/>
                </a:lnTo>
                <a:lnTo>
                  <a:pt x="366501" y="1475076"/>
                </a:lnTo>
                <a:lnTo>
                  <a:pt x="389076" y="1519563"/>
                </a:lnTo>
                <a:lnTo>
                  <a:pt x="412488" y="1563980"/>
                </a:lnTo>
                <a:lnTo>
                  <a:pt x="436598" y="1608080"/>
                </a:lnTo>
                <a:lnTo>
                  <a:pt x="461389" y="1651852"/>
                </a:lnTo>
                <a:lnTo>
                  <a:pt x="486844" y="1695286"/>
                </a:lnTo>
                <a:lnTo>
                  <a:pt x="512943" y="1738369"/>
                </a:lnTo>
                <a:lnTo>
                  <a:pt x="539670" y="1781091"/>
                </a:lnTo>
                <a:lnTo>
                  <a:pt x="567006" y="1823440"/>
                </a:lnTo>
                <a:lnTo>
                  <a:pt x="594934" y="1865406"/>
                </a:lnTo>
                <a:lnTo>
                  <a:pt x="623435" y="1906977"/>
                </a:lnTo>
                <a:lnTo>
                  <a:pt x="652492" y="1948141"/>
                </a:lnTo>
                <a:lnTo>
                  <a:pt x="682086" y="1988888"/>
                </a:lnTo>
                <a:lnTo>
                  <a:pt x="712201" y="2029206"/>
                </a:lnTo>
                <a:lnTo>
                  <a:pt x="742817" y="2069084"/>
                </a:lnTo>
                <a:lnTo>
                  <a:pt x="773917" y="2108512"/>
                </a:lnTo>
                <a:lnTo>
                  <a:pt x="805483" y="2147476"/>
                </a:lnTo>
                <a:lnTo>
                  <a:pt x="835235" y="2182449"/>
                </a:lnTo>
                <a:lnTo>
                  <a:pt x="850021" y="2200226"/>
                </a:lnTo>
                <a:lnTo>
                  <a:pt x="864036" y="2218521"/>
                </a:lnTo>
                <a:lnTo>
                  <a:pt x="875992" y="2230880"/>
                </a:lnTo>
                <a:lnTo>
                  <a:pt x="887559" y="2233767"/>
                </a:lnTo>
                <a:lnTo>
                  <a:pt x="900406" y="2229524"/>
                </a:lnTo>
                <a:lnTo>
                  <a:pt x="956182" y="2197211"/>
                </a:lnTo>
                <a:lnTo>
                  <a:pt x="995597" y="2173375"/>
                </a:lnTo>
                <a:lnTo>
                  <a:pt x="1034487" y="2148931"/>
                </a:lnTo>
                <a:lnTo>
                  <a:pt x="1072896" y="2123824"/>
                </a:lnTo>
                <a:lnTo>
                  <a:pt x="1110866" y="2098002"/>
                </a:lnTo>
                <a:lnTo>
                  <a:pt x="1150869" y="2069909"/>
                </a:lnTo>
                <a:lnTo>
                  <a:pt x="1190347" y="2041082"/>
                </a:lnTo>
                <a:lnTo>
                  <a:pt x="1229293" y="2011532"/>
                </a:lnTo>
                <a:lnTo>
                  <a:pt x="1267697" y="1981271"/>
                </a:lnTo>
                <a:lnTo>
                  <a:pt x="1305550" y="1950310"/>
                </a:lnTo>
                <a:lnTo>
                  <a:pt x="1342844" y="1918660"/>
                </a:lnTo>
                <a:lnTo>
                  <a:pt x="1379569" y="1886333"/>
                </a:lnTo>
                <a:lnTo>
                  <a:pt x="1415718" y="1853340"/>
                </a:lnTo>
                <a:lnTo>
                  <a:pt x="1451280" y="1819693"/>
                </a:lnTo>
                <a:lnTo>
                  <a:pt x="1486247" y="1785404"/>
                </a:lnTo>
                <a:lnTo>
                  <a:pt x="1522041" y="1748885"/>
                </a:lnTo>
                <a:lnTo>
                  <a:pt x="1557133" y="1711686"/>
                </a:lnTo>
                <a:lnTo>
                  <a:pt x="1591511" y="1673822"/>
                </a:lnTo>
                <a:lnTo>
                  <a:pt x="1625165" y="1635308"/>
                </a:lnTo>
                <a:lnTo>
                  <a:pt x="1658085" y="1596161"/>
                </a:lnTo>
                <a:lnTo>
                  <a:pt x="1690258" y="1556396"/>
                </a:lnTo>
                <a:lnTo>
                  <a:pt x="1721675" y="1516029"/>
                </a:lnTo>
                <a:lnTo>
                  <a:pt x="1752324" y="1475076"/>
                </a:lnTo>
                <a:lnTo>
                  <a:pt x="1782194" y="1433553"/>
                </a:lnTo>
                <a:lnTo>
                  <a:pt x="1811274" y="1391476"/>
                </a:lnTo>
                <a:lnTo>
                  <a:pt x="1839555" y="1348860"/>
                </a:lnTo>
                <a:lnTo>
                  <a:pt x="1867023" y="1305721"/>
                </a:lnTo>
                <a:lnTo>
                  <a:pt x="1893670" y="1262075"/>
                </a:lnTo>
                <a:lnTo>
                  <a:pt x="1919482" y="1217939"/>
                </a:lnTo>
                <a:lnTo>
                  <a:pt x="1944451" y="1173327"/>
                </a:lnTo>
                <a:lnTo>
                  <a:pt x="1968565" y="1128256"/>
                </a:lnTo>
                <a:lnTo>
                  <a:pt x="1991812" y="1082741"/>
                </a:lnTo>
                <a:lnTo>
                  <a:pt x="2014183" y="1036798"/>
                </a:lnTo>
                <a:lnTo>
                  <a:pt x="2035665" y="990444"/>
                </a:lnTo>
                <a:lnTo>
                  <a:pt x="2056712" y="942456"/>
                </a:lnTo>
                <a:lnTo>
                  <a:pt x="2076822" y="894056"/>
                </a:lnTo>
                <a:lnTo>
                  <a:pt x="2095994" y="845262"/>
                </a:lnTo>
                <a:lnTo>
                  <a:pt x="2114224" y="796092"/>
                </a:lnTo>
                <a:lnTo>
                  <a:pt x="2131509" y="746567"/>
                </a:lnTo>
                <a:lnTo>
                  <a:pt x="2147848" y="696703"/>
                </a:lnTo>
                <a:lnTo>
                  <a:pt x="2163237" y="646521"/>
                </a:lnTo>
                <a:lnTo>
                  <a:pt x="2177675" y="596038"/>
                </a:lnTo>
                <a:lnTo>
                  <a:pt x="2191158" y="545274"/>
                </a:lnTo>
                <a:lnTo>
                  <a:pt x="2198283" y="521666"/>
                </a:lnTo>
                <a:lnTo>
                  <a:pt x="2206763" y="494371"/>
                </a:lnTo>
                <a:lnTo>
                  <a:pt x="2212737" y="467102"/>
                </a:lnTo>
                <a:lnTo>
                  <a:pt x="2212341" y="443570"/>
                </a:lnTo>
                <a:lnTo>
                  <a:pt x="2203924" y="427819"/>
                </a:lnTo>
                <a:lnTo>
                  <a:pt x="2189081" y="415689"/>
                </a:lnTo>
                <a:lnTo>
                  <a:pt x="2171781" y="406170"/>
                </a:lnTo>
                <a:lnTo>
                  <a:pt x="2155997" y="398252"/>
                </a:lnTo>
                <a:lnTo>
                  <a:pt x="2106056" y="370715"/>
                </a:lnTo>
                <a:lnTo>
                  <a:pt x="2007400" y="314389"/>
                </a:lnTo>
                <a:lnTo>
                  <a:pt x="1957029" y="287795"/>
                </a:lnTo>
                <a:lnTo>
                  <a:pt x="1912166" y="265751"/>
                </a:lnTo>
                <a:lnTo>
                  <a:pt x="1866908" y="244562"/>
                </a:lnTo>
                <a:lnTo>
                  <a:pt x="1821271" y="224231"/>
                </a:lnTo>
                <a:lnTo>
                  <a:pt x="1775270" y="204759"/>
                </a:lnTo>
                <a:lnTo>
                  <a:pt x="1728922" y="186151"/>
                </a:lnTo>
                <a:lnTo>
                  <a:pt x="1682243" y="168410"/>
                </a:lnTo>
                <a:lnTo>
                  <a:pt x="1635249" y="151538"/>
                </a:lnTo>
                <a:lnTo>
                  <a:pt x="1587956" y="135539"/>
                </a:lnTo>
                <a:lnTo>
                  <a:pt x="1540380" y="120415"/>
                </a:lnTo>
                <a:lnTo>
                  <a:pt x="1492537" y="106170"/>
                </a:lnTo>
                <a:lnTo>
                  <a:pt x="1444444" y="92807"/>
                </a:lnTo>
                <a:lnTo>
                  <a:pt x="1396117" y="80328"/>
                </a:lnTo>
                <a:lnTo>
                  <a:pt x="1347571" y="68737"/>
                </a:lnTo>
                <a:lnTo>
                  <a:pt x="1298823" y="58037"/>
                </a:lnTo>
                <a:lnTo>
                  <a:pt x="1249888" y="48231"/>
                </a:lnTo>
                <a:lnTo>
                  <a:pt x="1200784" y="39322"/>
                </a:lnTo>
                <a:lnTo>
                  <a:pt x="1151526" y="31312"/>
                </a:lnTo>
                <a:lnTo>
                  <a:pt x="1102130" y="24206"/>
                </a:lnTo>
                <a:lnTo>
                  <a:pt x="1052612" y="18006"/>
                </a:lnTo>
                <a:lnTo>
                  <a:pt x="1002989" y="12714"/>
                </a:lnTo>
                <a:lnTo>
                  <a:pt x="953276" y="8335"/>
                </a:lnTo>
                <a:lnTo>
                  <a:pt x="903490" y="4871"/>
                </a:lnTo>
                <a:lnTo>
                  <a:pt x="853647" y="2325"/>
                </a:lnTo>
                <a:lnTo>
                  <a:pt x="803763" y="700"/>
                </a:lnTo>
                <a:lnTo>
                  <a:pt x="75385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3">
            <a:extLst>
              <a:ext uri="{FF2B5EF4-FFF2-40B4-BE49-F238E27FC236}">
                <a16:creationId xmlns:a16="http://schemas.microsoft.com/office/drawing/2014/main" id="{6D7F584E-C901-0246-AC1A-DA200943430C}"/>
              </a:ext>
            </a:extLst>
          </p:cNvPr>
          <p:cNvSpPr/>
          <p:nvPr userDrawn="1"/>
        </p:nvSpPr>
        <p:spPr>
          <a:xfrm>
            <a:off x="17150449" y="0"/>
            <a:ext cx="2216150" cy="1336040"/>
          </a:xfrm>
          <a:custGeom>
            <a:avLst/>
            <a:gdLst/>
            <a:ahLst/>
            <a:cxnLst/>
            <a:rect l="l" t="t" r="r" b="b"/>
            <a:pathLst>
              <a:path w="2216150" h="1336040">
                <a:moveTo>
                  <a:pt x="1846644" y="0"/>
                </a:moveTo>
                <a:lnTo>
                  <a:pt x="299714" y="0"/>
                </a:lnTo>
                <a:lnTo>
                  <a:pt x="282830" y="38291"/>
                </a:lnTo>
                <a:lnTo>
                  <a:pt x="263235" y="84759"/>
                </a:lnTo>
                <a:lnTo>
                  <a:pt x="244413" y="131538"/>
                </a:lnTo>
                <a:lnTo>
                  <a:pt x="226387" y="178624"/>
                </a:lnTo>
                <a:lnTo>
                  <a:pt x="209176" y="226011"/>
                </a:lnTo>
                <a:lnTo>
                  <a:pt x="192800" y="273696"/>
                </a:lnTo>
                <a:lnTo>
                  <a:pt x="176923" y="322317"/>
                </a:lnTo>
                <a:lnTo>
                  <a:pt x="161616" y="371126"/>
                </a:lnTo>
                <a:lnTo>
                  <a:pt x="146891" y="420116"/>
                </a:lnTo>
                <a:lnTo>
                  <a:pt x="132758" y="469281"/>
                </a:lnTo>
                <a:lnTo>
                  <a:pt x="119228" y="518614"/>
                </a:lnTo>
                <a:lnTo>
                  <a:pt x="106312" y="568110"/>
                </a:lnTo>
                <a:lnTo>
                  <a:pt x="94021" y="617763"/>
                </a:lnTo>
                <a:lnTo>
                  <a:pt x="82364" y="667565"/>
                </a:lnTo>
                <a:lnTo>
                  <a:pt x="71353" y="717510"/>
                </a:lnTo>
                <a:lnTo>
                  <a:pt x="60999" y="767592"/>
                </a:lnTo>
                <a:lnTo>
                  <a:pt x="51313" y="817806"/>
                </a:lnTo>
                <a:lnTo>
                  <a:pt x="42305" y="868144"/>
                </a:lnTo>
                <a:lnTo>
                  <a:pt x="33985" y="918600"/>
                </a:lnTo>
                <a:lnTo>
                  <a:pt x="26365" y="969168"/>
                </a:lnTo>
                <a:lnTo>
                  <a:pt x="19456" y="1019842"/>
                </a:lnTo>
                <a:lnTo>
                  <a:pt x="13267" y="1070615"/>
                </a:lnTo>
                <a:lnTo>
                  <a:pt x="7811" y="1121482"/>
                </a:lnTo>
                <a:lnTo>
                  <a:pt x="3363" y="1170106"/>
                </a:lnTo>
                <a:lnTo>
                  <a:pt x="0" y="1218620"/>
                </a:lnTo>
                <a:lnTo>
                  <a:pt x="5449" y="1230073"/>
                </a:lnTo>
                <a:lnTo>
                  <a:pt x="193155" y="1278390"/>
                </a:lnTo>
                <a:lnTo>
                  <a:pt x="242264" y="1288304"/>
                </a:lnTo>
                <a:lnTo>
                  <a:pt x="291558" y="1297183"/>
                </a:lnTo>
                <a:lnTo>
                  <a:pt x="341004" y="1305112"/>
                </a:lnTo>
                <a:lnTo>
                  <a:pt x="390580" y="1312105"/>
                </a:lnTo>
                <a:lnTo>
                  <a:pt x="440264" y="1318171"/>
                </a:lnTo>
                <a:lnTo>
                  <a:pt x="490032" y="1323323"/>
                </a:lnTo>
                <a:lnTo>
                  <a:pt x="539862" y="1327573"/>
                </a:lnTo>
                <a:lnTo>
                  <a:pt x="589731" y="1330932"/>
                </a:lnTo>
                <a:lnTo>
                  <a:pt x="639617" y="1333412"/>
                </a:lnTo>
                <a:lnTo>
                  <a:pt x="689497" y="1335025"/>
                </a:lnTo>
                <a:lnTo>
                  <a:pt x="742584" y="1335549"/>
                </a:lnTo>
                <a:lnTo>
                  <a:pt x="792921" y="1335071"/>
                </a:lnTo>
                <a:lnTo>
                  <a:pt x="843224" y="1333641"/>
                </a:lnTo>
                <a:lnTo>
                  <a:pt x="893477" y="1331262"/>
                </a:lnTo>
                <a:lnTo>
                  <a:pt x="943665" y="1327941"/>
                </a:lnTo>
                <a:lnTo>
                  <a:pt x="993771" y="1323680"/>
                </a:lnTo>
                <a:lnTo>
                  <a:pt x="1043780" y="1318485"/>
                </a:lnTo>
                <a:lnTo>
                  <a:pt x="1093676" y="1312360"/>
                </a:lnTo>
                <a:lnTo>
                  <a:pt x="1143444" y="1305310"/>
                </a:lnTo>
                <a:lnTo>
                  <a:pt x="1193066" y="1297339"/>
                </a:lnTo>
                <a:lnTo>
                  <a:pt x="1242529" y="1288451"/>
                </a:lnTo>
                <a:lnTo>
                  <a:pt x="1291815" y="1278652"/>
                </a:lnTo>
                <a:lnTo>
                  <a:pt x="1340908" y="1267946"/>
                </a:lnTo>
                <a:lnTo>
                  <a:pt x="1389794" y="1256336"/>
                </a:lnTo>
                <a:lnTo>
                  <a:pt x="1438456" y="1243829"/>
                </a:lnTo>
                <a:lnTo>
                  <a:pt x="1486879" y="1230428"/>
                </a:lnTo>
                <a:lnTo>
                  <a:pt x="1535046" y="1216138"/>
                </a:lnTo>
                <a:lnTo>
                  <a:pt x="1582942" y="1200963"/>
                </a:lnTo>
                <a:lnTo>
                  <a:pt x="1630551" y="1184908"/>
                </a:lnTo>
                <a:lnTo>
                  <a:pt x="1677857" y="1167977"/>
                </a:lnTo>
                <a:lnTo>
                  <a:pt x="1724844" y="1150175"/>
                </a:lnTo>
                <a:lnTo>
                  <a:pt x="1771496" y="1131507"/>
                </a:lnTo>
                <a:lnTo>
                  <a:pt x="1817799" y="1111977"/>
                </a:lnTo>
                <a:lnTo>
                  <a:pt x="1863735" y="1091589"/>
                </a:lnTo>
                <a:lnTo>
                  <a:pt x="1909289" y="1070348"/>
                </a:lnTo>
                <a:lnTo>
                  <a:pt x="1954445" y="1048259"/>
                </a:lnTo>
                <a:lnTo>
                  <a:pt x="1999188" y="1025325"/>
                </a:lnTo>
                <a:lnTo>
                  <a:pt x="2043501" y="1001553"/>
                </a:lnTo>
                <a:lnTo>
                  <a:pt x="2087368" y="976945"/>
                </a:lnTo>
                <a:lnTo>
                  <a:pt x="2130775" y="951507"/>
                </a:lnTo>
                <a:lnTo>
                  <a:pt x="2173705" y="925244"/>
                </a:lnTo>
                <a:lnTo>
                  <a:pt x="2216141" y="898159"/>
                </a:lnTo>
                <a:lnTo>
                  <a:pt x="2205393" y="849520"/>
                </a:lnTo>
                <a:lnTo>
                  <a:pt x="2193730" y="801108"/>
                </a:lnTo>
                <a:lnTo>
                  <a:pt x="2181162" y="752937"/>
                </a:lnTo>
                <a:lnTo>
                  <a:pt x="2167696" y="705021"/>
                </a:lnTo>
                <a:lnTo>
                  <a:pt x="2153341" y="657375"/>
                </a:lnTo>
                <a:lnTo>
                  <a:pt x="2138105" y="610011"/>
                </a:lnTo>
                <a:lnTo>
                  <a:pt x="2121995" y="562945"/>
                </a:lnTo>
                <a:lnTo>
                  <a:pt x="2105020" y="516190"/>
                </a:lnTo>
                <a:lnTo>
                  <a:pt x="2087188" y="469760"/>
                </a:lnTo>
                <a:lnTo>
                  <a:pt x="2068507" y="423670"/>
                </a:lnTo>
                <a:lnTo>
                  <a:pt x="2048985" y="377933"/>
                </a:lnTo>
                <a:lnTo>
                  <a:pt x="2028629" y="332563"/>
                </a:lnTo>
                <a:lnTo>
                  <a:pt x="2007449" y="287574"/>
                </a:lnTo>
                <a:lnTo>
                  <a:pt x="1985452" y="242980"/>
                </a:lnTo>
                <a:lnTo>
                  <a:pt x="1962646" y="198796"/>
                </a:lnTo>
                <a:lnTo>
                  <a:pt x="1939039" y="155035"/>
                </a:lnTo>
                <a:lnTo>
                  <a:pt x="1914639" y="111711"/>
                </a:lnTo>
                <a:lnTo>
                  <a:pt x="1889455" y="68838"/>
                </a:lnTo>
                <a:lnTo>
                  <a:pt x="1863494" y="26431"/>
                </a:lnTo>
                <a:lnTo>
                  <a:pt x="1846644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Symbol zastępczy tekstu 11">
            <a:extLst>
              <a:ext uri="{FF2B5EF4-FFF2-40B4-BE49-F238E27FC236}">
                <a16:creationId xmlns:a16="http://schemas.microsoft.com/office/drawing/2014/main" id="{99A06F4B-370E-254B-AB45-561706E0DD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250" y="5730875"/>
            <a:ext cx="12801600" cy="1371600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Symbol zastępczy tekstu 11">
            <a:extLst>
              <a:ext uri="{FF2B5EF4-FFF2-40B4-BE49-F238E27FC236}">
                <a16:creationId xmlns:a16="http://schemas.microsoft.com/office/drawing/2014/main" id="{8318107A-B72A-7541-A50A-CDFA883FB4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250" y="7127240"/>
            <a:ext cx="12801600" cy="1371600"/>
          </a:xfrm>
          <a:prstGeom prst="rect">
            <a:avLst/>
          </a:prstGeom>
        </p:spPr>
        <p:txBody>
          <a:bodyPr/>
          <a:lstStyle>
            <a:lvl1pPr>
              <a:defRPr sz="50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01743F8A-81C1-AA42-BE16-C73135AB7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51" y="930275"/>
            <a:ext cx="3898900" cy="952500"/>
          </a:xfrm>
          <a:prstGeom prst="rect">
            <a:avLst/>
          </a:prstGeom>
        </p:spPr>
      </p:pic>
      <p:sp>
        <p:nvSpPr>
          <p:cNvPr id="43" name="Symbol zastępczy tekstu 11">
            <a:extLst>
              <a:ext uri="{FF2B5EF4-FFF2-40B4-BE49-F238E27FC236}">
                <a16:creationId xmlns:a16="http://schemas.microsoft.com/office/drawing/2014/main" id="{5A83DFE4-ED0C-FA4B-85B8-2C1A8526D0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8050" y="9388475"/>
            <a:ext cx="6629400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Company, 2020</a:t>
            </a:r>
            <a:endParaRPr lang="pl-P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0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5306" y="6136906"/>
            <a:ext cx="5172444" cy="517244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FCEF1C7-483A-1045-923C-8BCF321FD518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53987802-30C1-BE48-AFE9-F28ECB4E67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TITLE</a:t>
            </a:r>
            <a:endParaRPr lang="en-US" dirty="0"/>
          </a:p>
        </p:txBody>
      </p:sp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D2492F99-4FE4-9746-AB3D-CD94F041A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1768475"/>
            <a:ext cx="15697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50" b="0" i="0">
                <a:solidFill>
                  <a:srgbClr val="001E84"/>
                </a:solidFill>
                <a:latin typeface="Muli" pitchFamily="2" charset="0"/>
              </a:defRPr>
            </a:lvl1pPr>
          </a:lstStyle>
          <a:p>
            <a:pPr lvl="0"/>
            <a:r>
              <a:rPr lang="pl-PL" spc="-20" dirty="0" err="1"/>
              <a:t>Subtitle</a:t>
            </a:r>
            <a:endParaRPr lang="en-US" dirty="0"/>
          </a:p>
        </p:txBody>
      </p:sp>
      <p:sp>
        <p:nvSpPr>
          <p:cNvPr id="9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1050" y="2987675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5"/>
              </a:buBlip>
              <a:defRPr sz="2600" b="1" i="0" baseline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/>
              <a:t>Subheading 1</a:t>
            </a:r>
            <a:r>
              <a:rPr lang="en-US" spc="-20" dirty="0"/>
              <a:t> (</a:t>
            </a:r>
            <a:r>
              <a:rPr lang="en-US" spc="-20" dirty="0" err="1"/>
              <a:t>Roboto</a:t>
            </a:r>
            <a:r>
              <a:rPr lang="en-US" spc="-20" dirty="0"/>
              <a:t> Mono font)</a:t>
            </a:r>
          </a:p>
          <a:p>
            <a:pPr lvl="0"/>
            <a:r>
              <a:rPr lang="en-US" dirty="0"/>
              <a:t>Subheading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1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Header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050" y="1224621"/>
            <a:ext cx="15697200" cy="4572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3050" b="1" i="0" baseline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r>
              <a:rPr lang="en-US" spc="-20" dirty="0"/>
              <a:t> (Montserrat  Font )</a:t>
            </a:r>
            <a:endParaRPr lang="en-US" dirty="0"/>
          </a:p>
        </p:txBody>
      </p:sp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6650" y="2062821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2600" b="1" i="0" baseline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/>
              <a:t>Subheading 1</a:t>
            </a:r>
            <a:r>
              <a:rPr lang="en-US" spc="-20" dirty="0"/>
              <a:t> (</a:t>
            </a:r>
            <a:r>
              <a:rPr lang="en-US" spc="-20" dirty="0" err="1"/>
              <a:t>Roboto</a:t>
            </a:r>
            <a:r>
              <a:rPr lang="en-US" spc="-20" dirty="0"/>
              <a:t> Mono font)</a:t>
            </a:r>
          </a:p>
          <a:p>
            <a:pPr lvl="0"/>
            <a:r>
              <a:rPr lang="en-US" dirty="0"/>
              <a:t>Subheading 2</a:t>
            </a:r>
          </a:p>
          <a:p>
            <a:pPr lvl="0"/>
            <a:endParaRPr lang="en-US" dirty="0"/>
          </a:p>
        </p:txBody>
      </p:sp>
      <p:sp>
        <p:nvSpPr>
          <p:cNvPr id="10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36650" y="3815421"/>
            <a:ext cx="15697200" cy="13716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2000" b="0" i="0" baseline="0">
                <a:solidFill>
                  <a:srgbClr val="001E84"/>
                </a:solidFill>
                <a:latin typeface="Muli" pitchFamily="2" charset="0"/>
                <a:ea typeface="Roboto Mono" pitchFamily="2" charset="0"/>
              </a:defRPr>
            </a:lvl1pPr>
          </a:lstStyle>
          <a:p>
            <a:pPr lvl="0"/>
            <a:r>
              <a:rPr lang="en-US" spc="-20" dirty="0"/>
              <a:t>Bullet point (</a:t>
            </a:r>
            <a:r>
              <a:rPr lang="en-US" spc="-20" dirty="0" err="1"/>
              <a:t>Muli</a:t>
            </a:r>
            <a:r>
              <a:rPr lang="en-US" spc="-20" dirty="0"/>
              <a:t> font)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9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12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Title and sub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FC811B97-77C9-7841-B6FE-35B26C1FC0B6}"/>
              </a:ext>
            </a:extLst>
          </p:cNvPr>
          <p:cNvSpPr/>
          <p:nvPr userDrawn="1"/>
        </p:nvSpPr>
        <p:spPr>
          <a:xfrm>
            <a:off x="1042967" y="1050263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112229" y="0"/>
                </a:moveTo>
                <a:lnTo>
                  <a:pt x="88675" y="43732"/>
                </a:lnTo>
                <a:lnTo>
                  <a:pt x="67891" y="88454"/>
                </a:lnTo>
                <a:lnTo>
                  <a:pt x="49879" y="134042"/>
                </a:lnTo>
                <a:lnTo>
                  <a:pt x="34638" y="180373"/>
                </a:lnTo>
                <a:lnTo>
                  <a:pt x="22168" y="227323"/>
                </a:lnTo>
                <a:lnTo>
                  <a:pt x="12469" y="274768"/>
                </a:lnTo>
                <a:lnTo>
                  <a:pt x="5542" y="322584"/>
                </a:lnTo>
                <a:lnTo>
                  <a:pt x="1385" y="370648"/>
                </a:lnTo>
                <a:lnTo>
                  <a:pt x="0" y="418835"/>
                </a:lnTo>
                <a:lnTo>
                  <a:pt x="1385" y="467022"/>
                </a:lnTo>
                <a:lnTo>
                  <a:pt x="5542" y="515086"/>
                </a:lnTo>
                <a:lnTo>
                  <a:pt x="12469" y="562902"/>
                </a:lnTo>
                <a:lnTo>
                  <a:pt x="22206" y="610489"/>
                </a:lnTo>
                <a:lnTo>
                  <a:pt x="34638" y="657296"/>
                </a:lnTo>
                <a:lnTo>
                  <a:pt x="49879" y="703627"/>
                </a:lnTo>
                <a:lnTo>
                  <a:pt x="67891" y="749216"/>
                </a:lnTo>
                <a:lnTo>
                  <a:pt x="88675" y="793938"/>
                </a:lnTo>
                <a:lnTo>
                  <a:pt x="112229" y="837670"/>
                </a:lnTo>
                <a:lnTo>
                  <a:pt x="161879" y="836202"/>
                </a:lnTo>
                <a:lnTo>
                  <a:pt x="211000" y="831839"/>
                </a:lnTo>
                <a:lnTo>
                  <a:pt x="259487" y="824644"/>
                </a:lnTo>
                <a:lnTo>
                  <a:pt x="307230" y="814677"/>
                </a:lnTo>
                <a:lnTo>
                  <a:pt x="354125" y="802001"/>
                </a:lnTo>
                <a:lnTo>
                  <a:pt x="400062" y="786678"/>
                </a:lnTo>
                <a:lnTo>
                  <a:pt x="444936" y="768769"/>
                </a:lnTo>
                <a:lnTo>
                  <a:pt x="488638" y="748337"/>
                </a:lnTo>
                <a:lnTo>
                  <a:pt x="531062" y="725443"/>
                </a:lnTo>
                <a:lnTo>
                  <a:pt x="572100" y="700150"/>
                </a:lnTo>
                <a:lnTo>
                  <a:pt x="611646" y="672518"/>
                </a:lnTo>
                <a:lnTo>
                  <a:pt x="649593" y="642611"/>
                </a:lnTo>
                <a:lnTo>
                  <a:pt x="685832" y="610489"/>
                </a:lnTo>
                <a:lnTo>
                  <a:pt x="720257" y="576215"/>
                </a:lnTo>
                <a:lnTo>
                  <a:pt x="752761" y="539851"/>
                </a:lnTo>
                <a:lnTo>
                  <a:pt x="783236" y="501458"/>
                </a:lnTo>
                <a:lnTo>
                  <a:pt x="811576" y="461099"/>
                </a:lnTo>
                <a:lnTo>
                  <a:pt x="837673" y="418835"/>
                </a:lnTo>
                <a:lnTo>
                  <a:pt x="811576" y="376571"/>
                </a:lnTo>
                <a:lnTo>
                  <a:pt x="783236" y="336211"/>
                </a:lnTo>
                <a:lnTo>
                  <a:pt x="752761" y="297819"/>
                </a:lnTo>
                <a:lnTo>
                  <a:pt x="720257" y="261454"/>
                </a:lnTo>
                <a:lnTo>
                  <a:pt x="685832" y="227181"/>
                </a:lnTo>
                <a:lnTo>
                  <a:pt x="649593" y="195059"/>
                </a:lnTo>
                <a:lnTo>
                  <a:pt x="611646" y="165151"/>
                </a:lnTo>
                <a:lnTo>
                  <a:pt x="572100" y="137520"/>
                </a:lnTo>
                <a:lnTo>
                  <a:pt x="531062" y="112226"/>
                </a:lnTo>
                <a:lnTo>
                  <a:pt x="488638" y="89333"/>
                </a:lnTo>
                <a:lnTo>
                  <a:pt x="444936" y="68901"/>
                </a:lnTo>
                <a:lnTo>
                  <a:pt x="400062" y="50992"/>
                </a:lnTo>
                <a:lnTo>
                  <a:pt x="354125" y="35669"/>
                </a:lnTo>
                <a:lnTo>
                  <a:pt x="307230" y="22993"/>
                </a:lnTo>
                <a:lnTo>
                  <a:pt x="259487" y="13026"/>
                </a:lnTo>
                <a:lnTo>
                  <a:pt x="211000" y="5830"/>
                </a:lnTo>
                <a:lnTo>
                  <a:pt x="161879" y="1468"/>
                </a:lnTo>
                <a:lnTo>
                  <a:pt x="112229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1050" y="1235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endParaRPr lang="en-US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128EBC93-14E9-F041-945D-D21479503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3540125"/>
            <a:ext cx="304800" cy="372533"/>
          </a:xfrm>
          <a:prstGeom prst="rect">
            <a:avLst/>
          </a:prstGeom>
        </p:spPr>
      </p:pic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5A7224D3-3F4F-3847-B0CF-F509B6833D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100" y="354012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1</a:t>
            </a:r>
            <a:endParaRPr lang="en-US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C7EC164A-AF0B-FE4B-8976-68CFCC579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4283075"/>
            <a:ext cx="304800" cy="372533"/>
          </a:xfrm>
          <a:prstGeom prst="rect">
            <a:avLst/>
          </a:prstGeom>
        </p:spPr>
      </p:pic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67A891D7-1CF9-DB48-9A12-A924D585A7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8100" y="428307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2</a:t>
            </a:r>
            <a:endParaRPr lang="en-US" dirty="0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D4F3777E-AE4D-424A-BC93-F7B73E95C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225" y="5064125"/>
            <a:ext cx="304800" cy="372533"/>
          </a:xfrm>
          <a:prstGeom prst="rect">
            <a:avLst/>
          </a:prstGeom>
        </p:spPr>
      </p:pic>
      <p:sp>
        <p:nvSpPr>
          <p:cNvPr id="17" name="Symbol zastępczy tekstu 11">
            <a:extLst>
              <a:ext uri="{FF2B5EF4-FFF2-40B4-BE49-F238E27FC236}">
                <a16:creationId xmlns:a16="http://schemas.microsoft.com/office/drawing/2014/main" id="{7797801A-3F9A-E64F-A47B-5A498BDE72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78100" y="5064125"/>
            <a:ext cx="156972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 i="0">
                <a:solidFill>
                  <a:srgbClr val="001E84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pl-PL" spc="-20" dirty="0" err="1"/>
              <a:t>Subheading</a:t>
            </a:r>
            <a:r>
              <a:rPr lang="pl-PL" spc="-20" dirty="0"/>
              <a:t> 3</a:t>
            </a:r>
            <a:endParaRPr lang="en-US" dirty="0"/>
          </a:p>
        </p:txBody>
      </p:sp>
      <p:sp>
        <p:nvSpPr>
          <p:cNvPr id="10" name="Symbol zastępczy tekstu 11">
            <a:extLst>
              <a:ext uri="{FF2B5EF4-FFF2-40B4-BE49-F238E27FC236}">
                <a16:creationId xmlns:a16="http://schemas.microsoft.com/office/drawing/2014/main" id="{4BFB53EC-DE31-A94B-A846-F21D9E17DD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51050" y="1911350"/>
            <a:ext cx="15697200" cy="45720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3050" b="1" i="0">
                <a:solidFill>
                  <a:srgbClr val="001E84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spc="-20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5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latanie, latawiec&#10;&#10;Opis wygenerowany automatycznie">
            <a:extLst>
              <a:ext uri="{FF2B5EF4-FFF2-40B4-BE49-F238E27FC236}">
                <a16:creationId xmlns:a16="http://schemas.microsoft.com/office/drawing/2014/main" id="{818F9B82-A885-2A44-A76C-FAC7D26A1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50" y="6166958"/>
            <a:ext cx="5172444" cy="5172444"/>
          </a:xfrm>
          <a:prstGeom prst="rect">
            <a:avLst/>
          </a:prstGeom>
        </p:spPr>
      </p:pic>
      <p:sp>
        <p:nvSpPr>
          <p:cNvPr id="11" name="object 6456">
            <a:extLst>
              <a:ext uri="{FF2B5EF4-FFF2-40B4-BE49-F238E27FC236}">
                <a16:creationId xmlns:a16="http://schemas.microsoft.com/office/drawing/2014/main" id="{E6EDBCE8-BFAF-7F48-B67C-C217D07664D5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5" y="16376"/>
                </a:lnTo>
                <a:lnTo>
                  <a:pt x="682136" y="23975"/>
                </a:lnTo>
                <a:lnTo>
                  <a:pt x="634295" y="40189"/>
                </a:lnTo>
                <a:lnTo>
                  <a:pt x="587245" y="58434"/>
                </a:lnTo>
                <a:lnTo>
                  <a:pt x="541053" y="78660"/>
                </a:lnTo>
                <a:lnTo>
                  <a:pt x="495786" y="100815"/>
                </a:lnTo>
                <a:lnTo>
                  <a:pt x="451509" y="124849"/>
                </a:lnTo>
                <a:lnTo>
                  <a:pt x="408289" y="150712"/>
                </a:lnTo>
                <a:lnTo>
                  <a:pt x="366192" y="178353"/>
                </a:lnTo>
                <a:lnTo>
                  <a:pt x="325285" y="207722"/>
                </a:lnTo>
                <a:lnTo>
                  <a:pt x="285635" y="238767"/>
                </a:lnTo>
                <a:lnTo>
                  <a:pt x="247307" y="271439"/>
                </a:lnTo>
                <a:lnTo>
                  <a:pt x="210368" y="305687"/>
                </a:lnTo>
                <a:lnTo>
                  <a:pt x="174885" y="341461"/>
                </a:lnTo>
                <a:lnTo>
                  <a:pt x="140924" y="378709"/>
                </a:lnTo>
                <a:lnTo>
                  <a:pt x="108551" y="417382"/>
                </a:lnTo>
                <a:lnTo>
                  <a:pt x="77833" y="457428"/>
                </a:lnTo>
                <a:lnTo>
                  <a:pt x="48836" y="498798"/>
                </a:lnTo>
                <a:lnTo>
                  <a:pt x="23640" y="538014"/>
                </a:lnTo>
                <a:lnTo>
                  <a:pt x="0" y="578565"/>
                </a:lnTo>
                <a:lnTo>
                  <a:pt x="1424" y="591527"/>
                </a:lnTo>
                <a:lnTo>
                  <a:pt x="14219" y="605151"/>
                </a:lnTo>
                <a:lnTo>
                  <a:pt x="30674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0" y="818008"/>
                </a:lnTo>
                <a:lnTo>
                  <a:pt x="390123" y="841464"/>
                </a:lnTo>
                <a:lnTo>
                  <a:pt x="439738" y="863003"/>
                </a:lnTo>
                <a:lnTo>
                  <a:pt x="490251" y="882440"/>
                </a:lnTo>
                <a:lnTo>
                  <a:pt x="541700" y="899592"/>
                </a:lnTo>
                <a:lnTo>
                  <a:pt x="591812" y="914312"/>
                </a:lnTo>
                <a:lnTo>
                  <a:pt x="642248" y="927983"/>
                </a:lnTo>
                <a:lnTo>
                  <a:pt x="692999" y="940430"/>
                </a:lnTo>
                <a:lnTo>
                  <a:pt x="744054" y="951476"/>
                </a:lnTo>
                <a:lnTo>
                  <a:pt x="770966" y="956440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457">
            <a:extLst>
              <a:ext uri="{FF2B5EF4-FFF2-40B4-BE49-F238E27FC236}">
                <a16:creationId xmlns:a16="http://schemas.microsoft.com/office/drawing/2014/main" id="{360FE36A-15CF-DA4F-922C-2A6237253B69}"/>
              </a:ext>
            </a:extLst>
          </p:cNvPr>
          <p:cNvSpPr/>
          <p:nvPr userDrawn="1"/>
        </p:nvSpPr>
        <p:spPr>
          <a:xfrm>
            <a:off x="18793097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13" y="0"/>
                </a:moveTo>
                <a:lnTo>
                  <a:pt x="303574" y="40"/>
                </a:lnTo>
                <a:lnTo>
                  <a:pt x="254864" y="2082"/>
                </a:lnTo>
                <a:lnTo>
                  <a:pt x="206260" y="6140"/>
                </a:lnTo>
                <a:lnTo>
                  <a:pt x="157838" y="12228"/>
                </a:lnTo>
                <a:lnTo>
                  <a:pt x="69986" y="26651"/>
                </a:lnTo>
                <a:lnTo>
                  <a:pt x="20428" y="39524"/>
                </a:lnTo>
                <a:lnTo>
                  <a:pt x="0" y="54677"/>
                </a:lnTo>
                <a:lnTo>
                  <a:pt x="5968" y="101963"/>
                </a:lnTo>
                <a:lnTo>
                  <a:pt x="11116" y="149222"/>
                </a:lnTo>
                <a:lnTo>
                  <a:pt x="16963" y="196662"/>
                </a:lnTo>
                <a:lnTo>
                  <a:pt x="24847" y="243383"/>
                </a:lnTo>
                <a:lnTo>
                  <a:pt x="34975" y="291049"/>
                </a:lnTo>
                <a:lnTo>
                  <a:pt x="46430" y="338435"/>
                </a:lnTo>
                <a:lnTo>
                  <a:pt x="59220" y="385495"/>
                </a:lnTo>
                <a:lnTo>
                  <a:pt x="73352" y="432182"/>
                </a:lnTo>
                <a:lnTo>
                  <a:pt x="88835" y="478451"/>
                </a:lnTo>
                <a:lnTo>
                  <a:pt x="105675" y="524255"/>
                </a:lnTo>
                <a:lnTo>
                  <a:pt x="123881" y="569547"/>
                </a:lnTo>
                <a:lnTo>
                  <a:pt x="143461" y="614283"/>
                </a:lnTo>
                <a:lnTo>
                  <a:pt x="165107" y="659340"/>
                </a:lnTo>
                <a:lnTo>
                  <a:pt x="188394" y="703731"/>
                </a:lnTo>
                <a:lnTo>
                  <a:pt x="213231" y="747399"/>
                </a:lnTo>
                <a:lnTo>
                  <a:pt x="239529" y="790287"/>
                </a:lnTo>
                <a:lnTo>
                  <a:pt x="267196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94" y="899163"/>
                </a:lnTo>
                <a:lnTo>
                  <a:pt x="579453" y="865394"/>
                </a:lnTo>
                <a:lnTo>
                  <a:pt x="620358" y="829715"/>
                </a:lnTo>
                <a:lnTo>
                  <a:pt x="659644" y="792204"/>
                </a:lnTo>
                <a:lnTo>
                  <a:pt x="692819" y="757635"/>
                </a:lnTo>
                <a:lnTo>
                  <a:pt x="724580" y="721753"/>
                </a:lnTo>
                <a:lnTo>
                  <a:pt x="754882" y="684624"/>
                </a:lnTo>
                <a:lnTo>
                  <a:pt x="783679" y="646314"/>
                </a:lnTo>
                <a:lnTo>
                  <a:pt x="810926" y="606891"/>
                </a:lnTo>
                <a:lnTo>
                  <a:pt x="836577" y="566419"/>
                </a:lnTo>
                <a:lnTo>
                  <a:pt x="860587" y="524965"/>
                </a:lnTo>
                <a:lnTo>
                  <a:pt x="882910" y="482596"/>
                </a:lnTo>
                <a:lnTo>
                  <a:pt x="903501" y="439377"/>
                </a:lnTo>
                <a:lnTo>
                  <a:pt x="923930" y="391200"/>
                </a:lnTo>
                <a:lnTo>
                  <a:pt x="942251" y="342148"/>
                </a:lnTo>
                <a:lnTo>
                  <a:pt x="958447" y="292317"/>
                </a:lnTo>
                <a:lnTo>
                  <a:pt x="972504" y="241802"/>
                </a:lnTo>
                <a:lnTo>
                  <a:pt x="975669" y="231319"/>
                </a:lnTo>
                <a:lnTo>
                  <a:pt x="979436" y="219204"/>
                </a:lnTo>
                <a:lnTo>
                  <a:pt x="982087" y="207103"/>
                </a:lnTo>
                <a:lnTo>
                  <a:pt x="981907" y="196662"/>
                </a:lnTo>
                <a:lnTo>
                  <a:pt x="978174" y="189669"/>
                </a:lnTo>
                <a:lnTo>
                  <a:pt x="971588" y="184284"/>
                </a:lnTo>
                <a:lnTo>
                  <a:pt x="963910" y="180060"/>
                </a:lnTo>
                <a:lnTo>
                  <a:pt x="956902" y="176547"/>
                </a:lnTo>
                <a:lnTo>
                  <a:pt x="934739" y="164323"/>
                </a:lnTo>
                <a:lnTo>
                  <a:pt x="890953" y="139323"/>
                </a:lnTo>
                <a:lnTo>
                  <a:pt x="824565" y="106499"/>
                </a:lnTo>
                <a:lnTo>
                  <a:pt x="779720" y="87318"/>
                </a:lnTo>
                <a:lnTo>
                  <a:pt x="734143" y="69994"/>
                </a:lnTo>
                <a:lnTo>
                  <a:pt x="687911" y="54542"/>
                </a:lnTo>
                <a:lnTo>
                  <a:pt x="641098" y="40977"/>
                </a:lnTo>
                <a:lnTo>
                  <a:pt x="593782" y="29312"/>
                </a:lnTo>
                <a:lnTo>
                  <a:pt x="546039" y="19562"/>
                </a:lnTo>
                <a:lnTo>
                  <a:pt x="497944" y="11741"/>
                </a:lnTo>
                <a:lnTo>
                  <a:pt x="449574" y="5864"/>
                </a:lnTo>
                <a:lnTo>
                  <a:pt x="401005" y="1946"/>
                </a:lnTo>
                <a:lnTo>
                  <a:pt x="352313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458">
            <a:extLst>
              <a:ext uri="{FF2B5EF4-FFF2-40B4-BE49-F238E27FC236}">
                <a16:creationId xmlns:a16="http://schemas.microsoft.com/office/drawing/2014/main" id="{618CF755-C3AF-7147-9213-D68F6A21300C}"/>
              </a:ext>
            </a:extLst>
          </p:cNvPr>
          <p:cNvSpPr/>
          <p:nvPr userDrawn="1"/>
        </p:nvSpPr>
        <p:spPr>
          <a:xfrm>
            <a:off x="18793080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8" y="0"/>
                </a:moveTo>
                <a:lnTo>
                  <a:pt x="133370" y="0"/>
                </a:lnTo>
                <a:lnTo>
                  <a:pt x="123424" y="22141"/>
                </a:lnTo>
                <a:lnTo>
                  <a:pt x="103537" y="71431"/>
                </a:lnTo>
                <a:lnTo>
                  <a:pt x="85672" y="121481"/>
                </a:lnTo>
                <a:lnTo>
                  <a:pt x="70999" y="167435"/>
                </a:lnTo>
                <a:lnTo>
                  <a:pt x="57495" y="213751"/>
                </a:lnTo>
                <a:lnTo>
                  <a:pt x="45206" y="260402"/>
                </a:lnTo>
                <a:lnTo>
                  <a:pt x="34176" y="307362"/>
                </a:lnTo>
                <a:lnTo>
                  <a:pt x="24453" y="354602"/>
                </a:lnTo>
                <a:lnTo>
                  <a:pt x="16080" y="402097"/>
                </a:lnTo>
                <a:lnTo>
                  <a:pt x="9104" y="449819"/>
                </a:lnTo>
                <a:lnTo>
                  <a:pt x="3570" y="497742"/>
                </a:lnTo>
                <a:lnTo>
                  <a:pt x="94" y="540861"/>
                </a:lnTo>
                <a:lnTo>
                  <a:pt x="0" y="548924"/>
                </a:lnTo>
                <a:lnTo>
                  <a:pt x="15266" y="551510"/>
                </a:lnTo>
                <a:lnTo>
                  <a:pt x="85824" y="567390"/>
                </a:lnTo>
                <a:lnTo>
                  <a:pt x="156942" y="580067"/>
                </a:lnTo>
                <a:lnTo>
                  <a:pt x="206542" y="586242"/>
                </a:lnTo>
                <a:lnTo>
                  <a:pt x="256305" y="590375"/>
                </a:lnTo>
                <a:lnTo>
                  <a:pt x="306116" y="592524"/>
                </a:lnTo>
                <a:lnTo>
                  <a:pt x="357272" y="592439"/>
                </a:lnTo>
                <a:lnTo>
                  <a:pt x="408342" y="590139"/>
                </a:lnTo>
                <a:lnTo>
                  <a:pt x="459241" y="585649"/>
                </a:lnTo>
                <a:lnTo>
                  <a:pt x="509884" y="578993"/>
                </a:lnTo>
                <a:lnTo>
                  <a:pt x="560188" y="570196"/>
                </a:lnTo>
                <a:lnTo>
                  <a:pt x="610067" y="559280"/>
                </a:lnTo>
                <a:lnTo>
                  <a:pt x="659438" y="546272"/>
                </a:lnTo>
                <a:lnTo>
                  <a:pt x="708215" y="531194"/>
                </a:lnTo>
                <a:lnTo>
                  <a:pt x="756314" y="514072"/>
                </a:lnTo>
                <a:lnTo>
                  <a:pt x="803651" y="494929"/>
                </a:lnTo>
                <a:lnTo>
                  <a:pt x="850141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2" y="162689"/>
                </a:lnTo>
                <a:lnTo>
                  <a:pt x="886225" y="117716"/>
                </a:lnTo>
                <a:lnTo>
                  <a:pt x="863351" y="73647"/>
                </a:lnTo>
                <a:lnTo>
                  <a:pt x="838693" y="30552"/>
                </a:lnTo>
                <a:lnTo>
                  <a:pt x="819508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0073634-71A7-334C-B87C-49617898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Obraz zawierający biały, niebieski&#10;&#10;Opis wygenerowany automatycznie">
            <a:extLst>
              <a:ext uri="{FF2B5EF4-FFF2-40B4-BE49-F238E27FC236}">
                <a16:creationId xmlns:a16="http://schemas.microsoft.com/office/drawing/2014/main" id="{7F04E525-1B1A-7048-AE5C-750504EF9D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5243037" cy="11309350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4B6E8BD1-12A2-1E45-B2C3-4B1998B83AF1}"/>
              </a:ext>
            </a:extLst>
          </p:cNvPr>
          <p:cNvSpPr/>
          <p:nvPr userDrawn="1"/>
        </p:nvSpPr>
        <p:spPr>
          <a:xfrm>
            <a:off x="1012825" y="4806315"/>
            <a:ext cx="1382395" cy="1382395"/>
          </a:xfrm>
          <a:custGeom>
            <a:avLst/>
            <a:gdLst/>
            <a:ahLst/>
            <a:cxnLst/>
            <a:rect l="l" t="t" r="r" b="b"/>
            <a:pathLst>
              <a:path w="1382395" h="1382395">
                <a:moveTo>
                  <a:pt x="185130" y="0"/>
                </a:moveTo>
                <a:lnTo>
                  <a:pt x="161269" y="43076"/>
                </a:lnTo>
                <a:lnTo>
                  <a:pt x="139053" y="86771"/>
                </a:lnTo>
                <a:lnTo>
                  <a:pt x="118483" y="131038"/>
                </a:lnTo>
                <a:lnTo>
                  <a:pt x="99558" y="175835"/>
                </a:lnTo>
                <a:lnTo>
                  <a:pt x="82280" y="221116"/>
                </a:lnTo>
                <a:lnTo>
                  <a:pt x="66646" y="266838"/>
                </a:lnTo>
                <a:lnTo>
                  <a:pt x="52659" y="312958"/>
                </a:lnTo>
                <a:lnTo>
                  <a:pt x="40317" y="359429"/>
                </a:lnTo>
                <a:lnTo>
                  <a:pt x="29620" y="406210"/>
                </a:lnTo>
                <a:lnTo>
                  <a:pt x="20569" y="453255"/>
                </a:lnTo>
                <a:lnTo>
                  <a:pt x="13164" y="500521"/>
                </a:lnTo>
                <a:lnTo>
                  <a:pt x="7405" y="547962"/>
                </a:lnTo>
                <a:lnTo>
                  <a:pt x="3291" y="595536"/>
                </a:lnTo>
                <a:lnTo>
                  <a:pt x="822" y="643199"/>
                </a:lnTo>
                <a:lnTo>
                  <a:pt x="0" y="690910"/>
                </a:lnTo>
                <a:lnTo>
                  <a:pt x="822" y="738612"/>
                </a:lnTo>
                <a:lnTo>
                  <a:pt x="3291" y="786274"/>
                </a:lnTo>
                <a:lnTo>
                  <a:pt x="7405" y="833848"/>
                </a:lnTo>
                <a:lnTo>
                  <a:pt x="13164" y="881290"/>
                </a:lnTo>
                <a:lnTo>
                  <a:pt x="20569" y="928555"/>
                </a:lnTo>
                <a:lnTo>
                  <a:pt x="29620" y="975600"/>
                </a:lnTo>
                <a:lnTo>
                  <a:pt x="40317" y="1022381"/>
                </a:lnTo>
                <a:lnTo>
                  <a:pt x="52659" y="1068853"/>
                </a:lnTo>
                <a:lnTo>
                  <a:pt x="66646" y="1114972"/>
                </a:lnTo>
                <a:lnTo>
                  <a:pt x="82280" y="1160694"/>
                </a:lnTo>
                <a:lnTo>
                  <a:pt x="99558" y="1205976"/>
                </a:lnTo>
                <a:lnTo>
                  <a:pt x="118483" y="1250772"/>
                </a:lnTo>
                <a:lnTo>
                  <a:pt x="139053" y="1295040"/>
                </a:lnTo>
                <a:lnTo>
                  <a:pt x="161269" y="1338734"/>
                </a:lnTo>
                <a:lnTo>
                  <a:pt x="185130" y="1381811"/>
                </a:lnTo>
                <a:lnTo>
                  <a:pt x="234366" y="1380937"/>
                </a:lnTo>
                <a:lnTo>
                  <a:pt x="283313" y="1378329"/>
                </a:lnTo>
                <a:lnTo>
                  <a:pt x="331934" y="1374009"/>
                </a:lnTo>
                <a:lnTo>
                  <a:pt x="380191" y="1367999"/>
                </a:lnTo>
                <a:lnTo>
                  <a:pt x="428045" y="1360322"/>
                </a:lnTo>
                <a:lnTo>
                  <a:pt x="475458" y="1351000"/>
                </a:lnTo>
                <a:lnTo>
                  <a:pt x="522392" y="1340054"/>
                </a:lnTo>
                <a:lnTo>
                  <a:pt x="568809" y="1327506"/>
                </a:lnTo>
                <a:lnTo>
                  <a:pt x="614670" y="1313379"/>
                </a:lnTo>
                <a:lnTo>
                  <a:pt x="659938" y="1297694"/>
                </a:lnTo>
                <a:lnTo>
                  <a:pt x="704573" y="1280475"/>
                </a:lnTo>
                <a:lnTo>
                  <a:pt x="748539" y="1261741"/>
                </a:lnTo>
                <a:lnTo>
                  <a:pt x="791797" y="1241517"/>
                </a:lnTo>
                <a:lnTo>
                  <a:pt x="834308" y="1219824"/>
                </a:lnTo>
                <a:lnTo>
                  <a:pt x="876034" y="1196683"/>
                </a:lnTo>
                <a:lnTo>
                  <a:pt x="916938" y="1172117"/>
                </a:lnTo>
                <a:lnTo>
                  <a:pt x="956981" y="1146148"/>
                </a:lnTo>
                <a:lnTo>
                  <a:pt x="996125" y="1118799"/>
                </a:lnTo>
                <a:lnTo>
                  <a:pt x="1034331" y="1090090"/>
                </a:lnTo>
                <a:lnTo>
                  <a:pt x="1071562" y="1060044"/>
                </a:lnTo>
                <a:lnTo>
                  <a:pt x="1107779" y="1028684"/>
                </a:lnTo>
                <a:lnTo>
                  <a:pt x="1142944" y="996031"/>
                </a:lnTo>
                <a:lnTo>
                  <a:pt x="1177019" y="962107"/>
                </a:lnTo>
                <a:lnTo>
                  <a:pt x="1209966" y="926934"/>
                </a:lnTo>
                <a:lnTo>
                  <a:pt x="1241747" y="890535"/>
                </a:lnTo>
                <a:lnTo>
                  <a:pt x="1272323" y="852931"/>
                </a:lnTo>
                <a:lnTo>
                  <a:pt x="1301656" y="814144"/>
                </a:lnTo>
                <a:lnTo>
                  <a:pt x="1329708" y="774198"/>
                </a:lnTo>
                <a:lnTo>
                  <a:pt x="1356440" y="733112"/>
                </a:lnTo>
                <a:lnTo>
                  <a:pt x="1381813" y="690905"/>
                </a:lnTo>
                <a:lnTo>
                  <a:pt x="1356440" y="648698"/>
                </a:lnTo>
                <a:lnTo>
                  <a:pt x="1329708" y="607613"/>
                </a:lnTo>
                <a:lnTo>
                  <a:pt x="1301656" y="567666"/>
                </a:lnTo>
                <a:lnTo>
                  <a:pt x="1272323" y="528879"/>
                </a:lnTo>
                <a:lnTo>
                  <a:pt x="1241747" y="491276"/>
                </a:lnTo>
                <a:lnTo>
                  <a:pt x="1209966" y="454876"/>
                </a:lnTo>
                <a:lnTo>
                  <a:pt x="1177019" y="419704"/>
                </a:lnTo>
                <a:lnTo>
                  <a:pt x="1142944" y="385780"/>
                </a:lnTo>
                <a:lnTo>
                  <a:pt x="1107779" y="353126"/>
                </a:lnTo>
                <a:lnTo>
                  <a:pt x="1071562" y="321766"/>
                </a:lnTo>
                <a:lnTo>
                  <a:pt x="1034331" y="291720"/>
                </a:lnTo>
                <a:lnTo>
                  <a:pt x="996125" y="263012"/>
                </a:lnTo>
                <a:lnTo>
                  <a:pt x="956981" y="235662"/>
                </a:lnTo>
                <a:lnTo>
                  <a:pt x="916938" y="209693"/>
                </a:lnTo>
                <a:lnTo>
                  <a:pt x="876034" y="185127"/>
                </a:lnTo>
                <a:lnTo>
                  <a:pt x="834308" y="161987"/>
                </a:lnTo>
                <a:lnTo>
                  <a:pt x="791797" y="140293"/>
                </a:lnTo>
                <a:lnTo>
                  <a:pt x="748539" y="120069"/>
                </a:lnTo>
                <a:lnTo>
                  <a:pt x="704573" y="101336"/>
                </a:lnTo>
                <a:lnTo>
                  <a:pt x="659938" y="84116"/>
                </a:lnTo>
                <a:lnTo>
                  <a:pt x="614670" y="68432"/>
                </a:lnTo>
                <a:lnTo>
                  <a:pt x="568809" y="54304"/>
                </a:lnTo>
                <a:lnTo>
                  <a:pt x="522392" y="41757"/>
                </a:lnTo>
                <a:lnTo>
                  <a:pt x="475458" y="30811"/>
                </a:lnTo>
                <a:lnTo>
                  <a:pt x="428045" y="21488"/>
                </a:lnTo>
                <a:lnTo>
                  <a:pt x="380191" y="13811"/>
                </a:lnTo>
                <a:lnTo>
                  <a:pt x="331934" y="7802"/>
                </a:lnTo>
                <a:lnTo>
                  <a:pt x="283313" y="3482"/>
                </a:lnTo>
                <a:lnTo>
                  <a:pt x="234366" y="874"/>
                </a:lnTo>
                <a:lnTo>
                  <a:pt x="185130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55CFDECA-6D4A-D742-BE0A-25410B10256B}"/>
              </a:ext>
            </a:extLst>
          </p:cNvPr>
          <p:cNvSpPr/>
          <p:nvPr userDrawn="1"/>
        </p:nvSpPr>
        <p:spPr>
          <a:xfrm>
            <a:off x="19333134" y="1254466"/>
            <a:ext cx="771525" cy="956944"/>
          </a:xfrm>
          <a:custGeom>
            <a:avLst/>
            <a:gdLst/>
            <a:ahLst/>
            <a:cxnLst/>
            <a:rect l="l" t="t" r="r" b="b"/>
            <a:pathLst>
              <a:path w="771525" h="956944">
                <a:moveTo>
                  <a:pt x="770966" y="0"/>
                </a:moveTo>
                <a:lnTo>
                  <a:pt x="759917" y="3114"/>
                </a:lnTo>
                <a:lnTo>
                  <a:pt x="707891" y="16376"/>
                </a:lnTo>
                <a:lnTo>
                  <a:pt x="682125" y="23975"/>
                </a:lnTo>
                <a:lnTo>
                  <a:pt x="634286" y="40189"/>
                </a:lnTo>
                <a:lnTo>
                  <a:pt x="587239" y="58434"/>
                </a:lnTo>
                <a:lnTo>
                  <a:pt x="541049" y="78660"/>
                </a:lnTo>
                <a:lnTo>
                  <a:pt x="495783" y="100815"/>
                </a:lnTo>
                <a:lnTo>
                  <a:pt x="451508" y="124849"/>
                </a:lnTo>
                <a:lnTo>
                  <a:pt x="408289" y="150712"/>
                </a:lnTo>
                <a:lnTo>
                  <a:pt x="366195" y="178353"/>
                </a:lnTo>
                <a:lnTo>
                  <a:pt x="325289" y="207722"/>
                </a:lnTo>
                <a:lnTo>
                  <a:pt x="285640" y="238767"/>
                </a:lnTo>
                <a:lnTo>
                  <a:pt x="247314" y="271439"/>
                </a:lnTo>
                <a:lnTo>
                  <a:pt x="210376" y="305687"/>
                </a:lnTo>
                <a:lnTo>
                  <a:pt x="174894" y="341461"/>
                </a:lnTo>
                <a:lnTo>
                  <a:pt x="140933" y="378709"/>
                </a:lnTo>
                <a:lnTo>
                  <a:pt x="108561" y="417382"/>
                </a:lnTo>
                <a:lnTo>
                  <a:pt x="77843" y="457428"/>
                </a:lnTo>
                <a:lnTo>
                  <a:pt x="48846" y="498798"/>
                </a:lnTo>
                <a:lnTo>
                  <a:pt x="23638" y="538014"/>
                </a:lnTo>
                <a:lnTo>
                  <a:pt x="0" y="578565"/>
                </a:lnTo>
                <a:lnTo>
                  <a:pt x="1421" y="591527"/>
                </a:lnTo>
                <a:lnTo>
                  <a:pt x="14219" y="605151"/>
                </a:lnTo>
                <a:lnTo>
                  <a:pt x="30677" y="617329"/>
                </a:lnTo>
                <a:lnTo>
                  <a:pt x="43077" y="625956"/>
                </a:lnTo>
                <a:lnTo>
                  <a:pt x="80981" y="655754"/>
                </a:lnTo>
                <a:lnTo>
                  <a:pt x="119789" y="684383"/>
                </a:lnTo>
                <a:lnTo>
                  <a:pt x="159449" y="711800"/>
                </a:lnTo>
                <a:lnTo>
                  <a:pt x="199910" y="737963"/>
                </a:lnTo>
                <a:lnTo>
                  <a:pt x="246301" y="766074"/>
                </a:lnTo>
                <a:lnTo>
                  <a:pt x="293442" y="792817"/>
                </a:lnTo>
                <a:lnTo>
                  <a:pt x="341371" y="818008"/>
                </a:lnTo>
                <a:lnTo>
                  <a:pt x="390125" y="841464"/>
                </a:lnTo>
                <a:lnTo>
                  <a:pt x="439742" y="863003"/>
                </a:lnTo>
                <a:lnTo>
                  <a:pt x="490258" y="882440"/>
                </a:lnTo>
                <a:lnTo>
                  <a:pt x="541711" y="899592"/>
                </a:lnTo>
                <a:lnTo>
                  <a:pt x="591822" y="914312"/>
                </a:lnTo>
                <a:lnTo>
                  <a:pt x="642257" y="927983"/>
                </a:lnTo>
                <a:lnTo>
                  <a:pt x="693006" y="940430"/>
                </a:lnTo>
                <a:lnTo>
                  <a:pt x="744059" y="951476"/>
                </a:lnTo>
                <a:lnTo>
                  <a:pt x="770966" y="956439"/>
                </a:lnTo>
                <a:lnTo>
                  <a:pt x="770966" y="0"/>
                </a:lnTo>
                <a:close/>
              </a:path>
            </a:pathLst>
          </a:custGeom>
          <a:solidFill>
            <a:srgbClr val="001E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CF75332-E306-0243-94B6-46C8F5BA63E1}"/>
              </a:ext>
            </a:extLst>
          </p:cNvPr>
          <p:cNvSpPr/>
          <p:nvPr userDrawn="1"/>
        </p:nvSpPr>
        <p:spPr>
          <a:xfrm>
            <a:off x="18793102" y="702882"/>
            <a:ext cx="982344" cy="991235"/>
          </a:xfrm>
          <a:custGeom>
            <a:avLst/>
            <a:gdLst/>
            <a:ahLst/>
            <a:cxnLst/>
            <a:rect l="l" t="t" r="r" b="b"/>
            <a:pathLst>
              <a:path w="982344" h="991235">
                <a:moveTo>
                  <a:pt x="352307" y="0"/>
                </a:moveTo>
                <a:lnTo>
                  <a:pt x="303567" y="40"/>
                </a:lnTo>
                <a:lnTo>
                  <a:pt x="254857" y="2082"/>
                </a:lnTo>
                <a:lnTo>
                  <a:pt x="206252" y="6140"/>
                </a:lnTo>
                <a:lnTo>
                  <a:pt x="157827" y="12228"/>
                </a:lnTo>
                <a:lnTo>
                  <a:pt x="69980" y="26651"/>
                </a:lnTo>
                <a:lnTo>
                  <a:pt x="20424" y="39524"/>
                </a:lnTo>
                <a:lnTo>
                  <a:pt x="0" y="54677"/>
                </a:lnTo>
                <a:lnTo>
                  <a:pt x="5967" y="101963"/>
                </a:lnTo>
                <a:lnTo>
                  <a:pt x="11110" y="149222"/>
                </a:lnTo>
                <a:lnTo>
                  <a:pt x="16954" y="196662"/>
                </a:lnTo>
                <a:lnTo>
                  <a:pt x="24836" y="243383"/>
                </a:lnTo>
                <a:lnTo>
                  <a:pt x="34965" y="291049"/>
                </a:lnTo>
                <a:lnTo>
                  <a:pt x="46421" y="338435"/>
                </a:lnTo>
                <a:lnTo>
                  <a:pt x="59212" y="385495"/>
                </a:lnTo>
                <a:lnTo>
                  <a:pt x="73345" y="432182"/>
                </a:lnTo>
                <a:lnTo>
                  <a:pt x="88829" y="478451"/>
                </a:lnTo>
                <a:lnTo>
                  <a:pt x="105669" y="524255"/>
                </a:lnTo>
                <a:lnTo>
                  <a:pt x="123874" y="569547"/>
                </a:lnTo>
                <a:lnTo>
                  <a:pt x="143451" y="614283"/>
                </a:lnTo>
                <a:lnTo>
                  <a:pt x="165100" y="659340"/>
                </a:lnTo>
                <a:lnTo>
                  <a:pt x="188390" y="703731"/>
                </a:lnTo>
                <a:lnTo>
                  <a:pt x="213229" y="747399"/>
                </a:lnTo>
                <a:lnTo>
                  <a:pt x="239528" y="790287"/>
                </a:lnTo>
                <a:lnTo>
                  <a:pt x="267195" y="832337"/>
                </a:lnTo>
                <a:lnTo>
                  <a:pt x="296141" y="873495"/>
                </a:lnTo>
                <a:lnTo>
                  <a:pt x="326275" y="913701"/>
                </a:lnTo>
                <a:lnTo>
                  <a:pt x="357507" y="952901"/>
                </a:lnTo>
                <a:lnTo>
                  <a:pt x="370708" y="968421"/>
                </a:lnTo>
                <a:lnTo>
                  <a:pt x="377267" y="976310"/>
                </a:lnTo>
                <a:lnTo>
                  <a:pt x="383485" y="984428"/>
                </a:lnTo>
                <a:lnTo>
                  <a:pt x="388796" y="989918"/>
                </a:lnTo>
                <a:lnTo>
                  <a:pt x="393930" y="991202"/>
                </a:lnTo>
                <a:lnTo>
                  <a:pt x="399629" y="989319"/>
                </a:lnTo>
                <a:lnTo>
                  <a:pt x="450538" y="959009"/>
                </a:lnTo>
                <a:lnTo>
                  <a:pt x="493042" y="930943"/>
                </a:lnTo>
                <a:lnTo>
                  <a:pt x="536988" y="899163"/>
                </a:lnTo>
                <a:lnTo>
                  <a:pt x="579445" y="865394"/>
                </a:lnTo>
                <a:lnTo>
                  <a:pt x="620352" y="829715"/>
                </a:lnTo>
                <a:lnTo>
                  <a:pt x="659644" y="792204"/>
                </a:lnTo>
                <a:lnTo>
                  <a:pt x="692816" y="757635"/>
                </a:lnTo>
                <a:lnTo>
                  <a:pt x="724576" y="721753"/>
                </a:lnTo>
                <a:lnTo>
                  <a:pt x="754877" y="684624"/>
                </a:lnTo>
                <a:lnTo>
                  <a:pt x="783674" y="646314"/>
                </a:lnTo>
                <a:lnTo>
                  <a:pt x="810920" y="606891"/>
                </a:lnTo>
                <a:lnTo>
                  <a:pt x="836571" y="566419"/>
                </a:lnTo>
                <a:lnTo>
                  <a:pt x="860580" y="524965"/>
                </a:lnTo>
                <a:lnTo>
                  <a:pt x="882902" y="482596"/>
                </a:lnTo>
                <a:lnTo>
                  <a:pt x="903490" y="439377"/>
                </a:lnTo>
                <a:lnTo>
                  <a:pt x="923921" y="391200"/>
                </a:lnTo>
                <a:lnTo>
                  <a:pt x="942246" y="342148"/>
                </a:lnTo>
                <a:lnTo>
                  <a:pt x="958446" y="292317"/>
                </a:lnTo>
                <a:lnTo>
                  <a:pt x="972504" y="241802"/>
                </a:lnTo>
                <a:lnTo>
                  <a:pt x="975668" y="231319"/>
                </a:lnTo>
                <a:lnTo>
                  <a:pt x="979430" y="219204"/>
                </a:lnTo>
                <a:lnTo>
                  <a:pt x="982078" y="207103"/>
                </a:lnTo>
                <a:lnTo>
                  <a:pt x="981896" y="196662"/>
                </a:lnTo>
                <a:lnTo>
                  <a:pt x="978168" y="189669"/>
                </a:lnTo>
                <a:lnTo>
                  <a:pt x="971582" y="184284"/>
                </a:lnTo>
                <a:lnTo>
                  <a:pt x="963906" y="180060"/>
                </a:lnTo>
                <a:lnTo>
                  <a:pt x="956902" y="176547"/>
                </a:lnTo>
                <a:lnTo>
                  <a:pt x="934734" y="164323"/>
                </a:lnTo>
                <a:lnTo>
                  <a:pt x="890948" y="139323"/>
                </a:lnTo>
                <a:lnTo>
                  <a:pt x="824554" y="106499"/>
                </a:lnTo>
                <a:lnTo>
                  <a:pt x="779710" y="87318"/>
                </a:lnTo>
                <a:lnTo>
                  <a:pt x="734134" y="69994"/>
                </a:lnTo>
                <a:lnTo>
                  <a:pt x="687902" y="54542"/>
                </a:lnTo>
                <a:lnTo>
                  <a:pt x="641090" y="40977"/>
                </a:lnTo>
                <a:lnTo>
                  <a:pt x="593775" y="29312"/>
                </a:lnTo>
                <a:lnTo>
                  <a:pt x="546032" y="19562"/>
                </a:lnTo>
                <a:lnTo>
                  <a:pt x="497938" y="11741"/>
                </a:lnTo>
                <a:lnTo>
                  <a:pt x="449568" y="5864"/>
                </a:lnTo>
                <a:lnTo>
                  <a:pt x="400999" y="1946"/>
                </a:lnTo>
                <a:lnTo>
                  <a:pt x="352307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D0BBF90F-C648-A546-83EE-6E788B35ACAA}"/>
              </a:ext>
            </a:extLst>
          </p:cNvPr>
          <p:cNvSpPr/>
          <p:nvPr userDrawn="1"/>
        </p:nvSpPr>
        <p:spPr>
          <a:xfrm>
            <a:off x="18793085" y="0"/>
            <a:ext cx="984250" cy="593090"/>
          </a:xfrm>
          <a:custGeom>
            <a:avLst/>
            <a:gdLst/>
            <a:ahLst/>
            <a:cxnLst/>
            <a:rect l="l" t="t" r="r" b="b"/>
            <a:pathLst>
              <a:path w="984250" h="593090">
                <a:moveTo>
                  <a:pt x="819506" y="0"/>
                </a:moveTo>
                <a:lnTo>
                  <a:pt x="133364" y="0"/>
                </a:lnTo>
                <a:lnTo>
                  <a:pt x="123418" y="22141"/>
                </a:lnTo>
                <a:lnTo>
                  <a:pt x="103530" y="71431"/>
                </a:lnTo>
                <a:lnTo>
                  <a:pt x="85662" y="121481"/>
                </a:lnTo>
                <a:lnTo>
                  <a:pt x="70991" y="167435"/>
                </a:lnTo>
                <a:lnTo>
                  <a:pt x="57489" y="213751"/>
                </a:lnTo>
                <a:lnTo>
                  <a:pt x="45200" y="260402"/>
                </a:lnTo>
                <a:lnTo>
                  <a:pt x="34170" y="307362"/>
                </a:lnTo>
                <a:lnTo>
                  <a:pt x="24445" y="354602"/>
                </a:lnTo>
                <a:lnTo>
                  <a:pt x="16071" y="402097"/>
                </a:lnTo>
                <a:lnTo>
                  <a:pt x="9094" y="449819"/>
                </a:lnTo>
                <a:lnTo>
                  <a:pt x="3560" y="497742"/>
                </a:lnTo>
                <a:lnTo>
                  <a:pt x="83" y="540861"/>
                </a:lnTo>
                <a:lnTo>
                  <a:pt x="0" y="548924"/>
                </a:lnTo>
                <a:lnTo>
                  <a:pt x="15256" y="551510"/>
                </a:lnTo>
                <a:lnTo>
                  <a:pt x="85824" y="567390"/>
                </a:lnTo>
                <a:lnTo>
                  <a:pt x="156940" y="580067"/>
                </a:lnTo>
                <a:lnTo>
                  <a:pt x="206538" y="586242"/>
                </a:lnTo>
                <a:lnTo>
                  <a:pt x="256300" y="590375"/>
                </a:lnTo>
                <a:lnTo>
                  <a:pt x="306116" y="592524"/>
                </a:lnTo>
                <a:lnTo>
                  <a:pt x="357270" y="592439"/>
                </a:lnTo>
                <a:lnTo>
                  <a:pt x="408338" y="590139"/>
                </a:lnTo>
                <a:lnTo>
                  <a:pt x="459236" y="585649"/>
                </a:lnTo>
                <a:lnTo>
                  <a:pt x="509880" y="578993"/>
                </a:lnTo>
                <a:lnTo>
                  <a:pt x="560183" y="570196"/>
                </a:lnTo>
                <a:lnTo>
                  <a:pt x="610063" y="559280"/>
                </a:lnTo>
                <a:lnTo>
                  <a:pt x="659434" y="546272"/>
                </a:lnTo>
                <a:lnTo>
                  <a:pt x="708211" y="531194"/>
                </a:lnTo>
                <a:lnTo>
                  <a:pt x="756311" y="514072"/>
                </a:lnTo>
                <a:lnTo>
                  <a:pt x="803649" y="494929"/>
                </a:lnTo>
                <a:lnTo>
                  <a:pt x="850140" y="473789"/>
                </a:lnTo>
                <a:lnTo>
                  <a:pt x="895700" y="450678"/>
                </a:lnTo>
                <a:lnTo>
                  <a:pt x="940244" y="425618"/>
                </a:lnTo>
                <a:lnTo>
                  <a:pt x="983687" y="398635"/>
                </a:lnTo>
                <a:lnTo>
                  <a:pt x="972382" y="350205"/>
                </a:lnTo>
                <a:lnTo>
                  <a:pt x="959048" y="302324"/>
                </a:lnTo>
                <a:lnTo>
                  <a:pt x="943724" y="255064"/>
                </a:lnTo>
                <a:lnTo>
                  <a:pt x="926452" y="208496"/>
                </a:lnTo>
                <a:lnTo>
                  <a:pt x="907271" y="162689"/>
                </a:lnTo>
                <a:lnTo>
                  <a:pt x="886224" y="117716"/>
                </a:lnTo>
                <a:lnTo>
                  <a:pt x="863351" y="73647"/>
                </a:lnTo>
                <a:lnTo>
                  <a:pt x="838691" y="30552"/>
                </a:lnTo>
                <a:lnTo>
                  <a:pt x="819506" y="0"/>
                </a:lnTo>
                <a:close/>
              </a:path>
            </a:pathLst>
          </a:custGeom>
          <a:solidFill>
            <a:srgbClr val="001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3EA6E1C5-276E-A343-A625-5F7785190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5450" y="10519809"/>
            <a:ext cx="1295400" cy="316466"/>
          </a:xfrm>
          <a:prstGeom prst="rect">
            <a:avLst/>
          </a:prstGeom>
        </p:spPr>
      </p:pic>
      <p:sp>
        <p:nvSpPr>
          <p:cNvPr id="16" name="Symbol zastępczy tekstu 11">
            <a:extLst>
              <a:ext uri="{FF2B5EF4-FFF2-40B4-BE49-F238E27FC236}">
                <a16:creationId xmlns:a16="http://schemas.microsoft.com/office/drawing/2014/main" id="{8F72FA64-A0B2-384F-B3DE-D1975A610E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36850" y="5197475"/>
            <a:ext cx="104394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 i="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lvl="0"/>
            <a:r>
              <a:rPr lang="pl-PL" dirty="0"/>
              <a:t>DIVIDER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1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4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06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83" r:id="rId3"/>
    <p:sldLayoutId id="2147483685" r:id="rId4"/>
    <p:sldLayoutId id="214748369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14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27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50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EX_search_engine" TargetMode="External"/><Relationship Id="rId2" Type="http://schemas.openxmlformats.org/officeDocument/2006/relationships/hyperlink" Target="https://en.wikipedia.org/wiki/MaxDB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l.acm.org/doi/10.5555/1316689.131677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EX_search_engine" TargetMode="External"/><Relationship Id="rId2" Type="http://schemas.openxmlformats.org/officeDocument/2006/relationships/hyperlink" Target="https://en.wikipedia.org/wiki/MaxDB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hyperlink" Target="https://dl.acm.org/doi/10.5555/1316689.131677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sap.com/products/hana.html?pdf-asset=9629f881-217c-0010-82c7-eda71af511fa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sap.com/products/hana.html?pdf-asset=9629f881-217c-0010-82c7-eda71af511fa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84250" y="7102475"/>
            <a:ext cx="13106400" cy="1371600"/>
          </a:xfrm>
        </p:spPr>
        <p:txBody>
          <a:bodyPr/>
          <a:lstStyle/>
          <a:p>
            <a:r>
              <a:rPr lang="en-US" dirty="0" err="1"/>
              <a:t>Kapitola</a:t>
            </a:r>
            <a:r>
              <a:rPr lang="en-US" dirty="0"/>
              <a:t> 1: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Jakub Vajda, </a:t>
            </a:r>
            <a:r>
              <a:rPr lang="en-US" dirty="0" err="1"/>
              <a:t>konzultant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3274" y="9659323"/>
            <a:ext cx="1727041" cy="10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85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 je SAP HANA?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2203450" y="3340100"/>
            <a:ext cx="156972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Muli"/>
              </a:rPr>
              <a:t>SAP HANA ~ modern, in-memory database + platform deployable on-premise or in the cloud</a:t>
            </a:r>
          </a:p>
          <a:p>
            <a:pPr marL="0" indent="0" algn="ctr">
              <a:buNone/>
            </a:pPr>
            <a:endParaRPr lang="en-US" sz="3200" dirty="0">
              <a:latin typeface="Muli"/>
            </a:endParaRPr>
          </a:p>
          <a:p>
            <a:pPr marL="0" indent="0" algn="ctr">
              <a:buNone/>
            </a:pPr>
            <a:endParaRPr lang="en-US" sz="3200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89754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 je SAP HANA?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2203450" y="3340100"/>
            <a:ext cx="156972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C000"/>
                </a:solidFill>
                <a:latin typeface="Muli"/>
              </a:rPr>
              <a:t>SAP HANA </a:t>
            </a:r>
            <a:r>
              <a:rPr lang="en-US" sz="3200" dirty="0">
                <a:latin typeface="Muli"/>
              </a:rPr>
              <a:t>~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Muli"/>
              </a:rPr>
              <a:t>modern, in-memory database + platform deployable on-premise or in the cloud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C4FCF8-BA51-4F97-9212-71B7FE633A58}"/>
              </a:ext>
            </a:extLst>
          </p:cNvPr>
          <p:cNvSpPr txBox="1">
            <a:spLocks/>
          </p:cNvSpPr>
          <p:nvPr/>
        </p:nvSpPr>
        <p:spPr>
          <a:xfrm>
            <a:off x="5403850" y="4511675"/>
            <a:ext cx="11049000" cy="510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>
                <a:latin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MaxDB</a:t>
            </a:r>
            <a:r>
              <a:rPr lang="en-US" sz="3200" dirty="0">
                <a:latin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(with in-memory </a:t>
            </a:r>
            <a:r>
              <a:rPr lang="en-US" sz="3200" dirty="0" err="1">
                <a:latin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liveCache</a:t>
            </a:r>
            <a:r>
              <a:rPr lang="en-US" sz="3200" dirty="0">
                <a:latin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engine) ~ 1997 - 2000</a:t>
            </a:r>
            <a:endParaRPr lang="en-US" sz="3200" dirty="0">
              <a:latin typeface="Mul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3200" dirty="0">
                <a:latin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TREX search engine became SAP component in 2000</a:t>
            </a:r>
            <a:endParaRPr lang="en-US" sz="3200" dirty="0">
              <a:latin typeface="Muli"/>
            </a:endParaRPr>
          </a:p>
          <a:p>
            <a:pPr marL="0" indent="0">
              <a:buNone/>
            </a:pPr>
            <a:r>
              <a:rPr lang="en-US" sz="3200" dirty="0">
                <a:latin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P*Time (in-memory OLTP) acquired by SAP in 2005</a:t>
            </a:r>
            <a:endParaRPr lang="en-US" sz="3200" dirty="0">
              <a:latin typeface="Muli"/>
            </a:endParaRP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Sybase acquired by SAP in 2010 (Sybase integrated)</a:t>
            </a:r>
          </a:p>
          <a:p>
            <a:pPr marL="0" indent="0">
              <a:buNone/>
            </a:pPr>
            <a:endParaRPr lang="en-US" sz="3200" dirty="0">
              <a:latin typeface="Muli"/>
            </a:endParaRP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1</a:t>
            </a:r>
            <a:r>
              <a:rPr lang="en-US" sz="3200" baseline="30000" dirty="0">
                <a:latin typeface="Muli"/>
              </a:rPr>
              <a:t>st</a:t>
            </a:r>
            <a:r>
              <a:rPr lang="en-US" sz="3200" dirty="0">
                <a:latin typeface="Muli"/>
              </a:rPr>
              <a:t> platform demonstration 2008 (</a:t>
            </a:r>
            <a:r>
              <a:rPr lang="en-US" sz="3200" dirty="0" err="1">
                <a:latin typeface="Muli"/>
              </a:rPr>
              <a:t>Hasso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Platner</a:t>
            </a:r>
            <a:r>
              <a:rPr lang="en-US" sz="3200" dirty="0">
                <a:latin typeface="Muli"/>
              </a:rPr>
              <a:t> Institute)</a:t>
            </a: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1</a:t>
            </a:r>
            <a:r>
              <a:rPr lang="en-US" sz="3200" baseline="30000" dirty="0">
                <a:latin typeface="Muli"/>
              </a:rPr>
              <a:t>st</a:t>
            </a:r>
            <a:r>
              <a:rPr lang="en-US" sz="3200" dirty="0">
                <a:latin typeface="Muli"/>
              </a:rPr>
              <a:t> product shipped in late November 2010</a:t>
            </a: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1</a:t>
            </a:r>
            <a:r>
              <a:rPr lang="en-US" sz="3200" baseline="30000" dirty="0">
                <a:latin typeface="Muli"/>
              </a:rPr>
              <a:t>st</a:t>
            </a:r>
            <a:r>
              <a:rPr lang="en-US" sz="3200" dirty="0">
                <a:latin typeface="Muli"/>
              </a:rPr>
              <a:t> managed private cloud service in May 2013</a:t>
            </a: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2</a:t>
            </a:r>
            <a:r>
              <a:rPr lang="en-US" sz="3200" baseline="30000" dirty="0">
                <a:latin typeface="Muli"/>
              </a:rPr>
              <a:t>nd</a:t>
            </a:r>
            <a:r>
              <a:rPr lang="en-US" sz="3200" dirty="0">
                <a:latin typeface="Muli"/>
              </a:rPr>
              <a:t> version of HANA announced in November 2016</a:t>
            </a:r>
          </a:p>
        </p:txBody>
      </p:sp>
    </p:spTree>
    <p:extLst>
      <p:ext uri="{BB962C8B-B14F-4D97-AF65-F5344CB8AC3E}">
        <p14:creationId xmlns:p14="http://schemas.microsoft.com/office/powerpoint/2010/main" val="200399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 je SAP HANA?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2203450" y="3340100"/>
            <a:ext cx="156972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C000"/>
                </a:solidFill>
                <a:latin typeface="Muli"/>
              </a:rPr>
              <a:t>SAP HANA </a:t>
            </a:r>
            <a:r>
              <a:rPr lang="en-US" sz="3200" dirty="0">
                <a:latin typeface="Muli"/>
              </a:rPr>
              <a:t>~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Muli"/>
              </a:rPr>
              <a:t>modern, in-memory database + platform deployable on-premise or in the cloud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C4FCF8-BA51-4F97-9212-71B7FE633A58}"/>
              </a:ext>
            </a:extLst>
          </p:cNvPr>
          <p:cNvSpPr txBox="1">
            <a:spLocks/>
          </p:cNvSpPr>
          <p:nvPr/>
        </p:nvSpPr>
        <p:spPr>
          <a:xfrm>
            <a:off x="5403850" y="4511675"/>
            <a:ext cx="11049000" cy="510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>
                <a:latin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MaxDB</a:t>
            </a:r>
            <a:r>
              <a:rPr lang="en-US" sz="3200" dirty="0">
                <a:latin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(with in-memory </a:t>
            </a:r>
            <a:r>
              <a:rPr lang="en-US" sz="3200" dirty="0" err="1">
                <a:latin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liveCache</a:t>
            </a:r>
            <a:r>
              <a:rPr lang="en-US" sz="3200" dirty="0">
                <a:latin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engine) ~ 1997 - 2000</a:t>
            </a:r>
            <a:endParaRPr lang="en-US" sz="3200" dirty="0">
              <a:latin typeface="Mul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3200" dirty="0">
                <a:latin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TREX search engine became SAP component in 2000</a:t>
            </a:r>
            <a:endParaRPr lang="en-US" sz="3200" dirty="0">
              <a:latin typeface="Muli"/>
            </a:endParaRPr>
          </a:p>
          <a:p>
            <a:pPr marL="0" indent="0">
              <a:buNone/>
            </a:pPr>
            <a:r>
              <a:rPr lang="en-US" sz="3200" dirty="0">
                <a:latin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P*Time (in-memory OLTP) acquired by SAP in 2005</a:t>
            </a:r>
            <a:endParaRPr lang="en-US" sz="3200" dirty="0">
              <a:latin typeface="Muli"/>
            </a:endParaRP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Sybase acquired by SAP in 2010 (Sybase integrated)</a:t>
            </a:r>
          </a:p>
          <a:p>
            <a:pPr marL="0" indent="0">
              <a:buNone/>
            </a:pPr>
            <a:endParaRPr lang="en-US" sz="3200" dirty="0">
              <a:latin typeface="Muli"/>
            </a:endParaRP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1</a:t>
            </a:r>
            <a:r>
              <a:rPr lang="en-US" sz="3200" baseline="30000" dirty="0">
                <a:latin typeface="Muli"/>
              </a:rPr>
              <a:t>st</a:t>
            </a:r>
            <a:r>
              <a:rPr lang="en-US" sz="3200" dirty="0">
                <a:latin typeface="Muli"/>
              </a:rPr>
              <a:t> platform demonstration 2008 (</a:t>
            </a:r>
            <a:r>
              <a:rPr lang="en-US" sz="3200" dirty="0" err="1">
                <a:latin typeface="Muli"/>
              </a:rPr>
              <a:t>Hasso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Platner</a:t>
            </a:r>
            <a:r>
              <a:rPr lang="en-US" sz="3200" dirty="0">
                <a:latin typeface="Muli"/>
              </a:rPr>
              <a:t> Institute)</a:t>
            </a: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1</a:t>
            </a:r>
            <a:r>
              <a:rPr lang="en-US" sz="3200" baseline="30000" dirty="0">
                <a:latin typeface="Muli"/>
              </a:rPr>
              <a:t>st</a:t>
            </a:r>
            <a:r>
              <a:rPr lang="en-US" sz="3200" dirty="0">
                <a:latin typeface="Muli"/>
              </a:rPr>
              <a:t> product shipped in late November 2010</a:t>
            </a: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1</a:t>
            </a:r>
            <a:r>
              <a:rPr lang="en-US" sz="3200" baseline="30000" dirty="0">
                <a:latin typeface="Muli"/>
              </a:rPr>
              <a:t>st</a:t>
            </a:r>
            <a:r>
              <a:rPr lang="en-US" sz="3200" dirty="0">
                <a:latin typeface="Muli"/>
              </a:rPr>
              <a:t> managed private cloud service in May 2013</a:t>
            </a:r>
          </a:p>
          <a:p>
            <a:pPr marL="0" indent="0">
              <a:buNone/>
            </a:pPr>
            <a:r>
              <a:rPr lang="en-US" sz="3200" dirty="0">
                <a:latin typeface="Muli"/>
              </a:rPr>
              <a:t>2</a:t>
            </a:r>
            <a:r>
              <a:rPr lang="en-US" sz="3200" baseline="30000" dirty="0">
                <a:latin typeface="Muli"/>
              </a:rPr>
              <a:t>nd</a:t>
            </a:r>
            <a:r>
              <a:rPr lang="en-US" sz="3200" dirty="0">
                <a:latin typeface="Muli"/>
              </a:rPr>
              <a:t> version of HANA announced in November 2016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B03AC03-D0D8-49E7-901A-F3BC73A1A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0" y="4161173"/>
            <a:ext cx="10134600" cy="68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SAP HANA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moderní</a:t>
            </a:r>
            <a:r>
              <a:rPr lang="en-US" dirty="0"/>
              <a:t> </a:t>
            </a:r>
            <a:r>
              <a:rPr lang="en-US" dirty="0" err="1"/>
              <a:t>platforma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2203450" y="3340100"/>
            <a:ext cx="156972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Muli"/>
              </a:rPr>
              <a:t>SAP HANA ~ </a:t>
            </a:r>
            <a:r>
              <a:rPr lang="en-US" sz="3200" dirty="0">
                <a:solidFill>
                  <a:srgbClr val="FFC000"/>
                </a:solidFill>
                <a:latin typeface="Muli"/>
              </a:rPr>
              <a:t>modern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Muli"/>
              </a:rPr>
              <a:t>, in-memory database + platform deployable on-premise or in the cloud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48C1663-EC1C-4E62-B841-D70B76C3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4611542"/>
            <a:ext cx="7135221" cy="2086266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94D63ACA-1085-4E87-A683-0D5413AD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362" y="4641712"/>
            <a:ext cx="7468642" cy="202910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7952C82A-AB19-4570-83B6-EB092D70D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0" y="7407275"/>
            <a:ext cx="6839905" cy="175284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0AFAF-1863-4C48-89E0-B181D3F514DD}"/>
              </a:ext>
            </a:extLst>
          </p:cNvPr>
          <p:cNvSpPr txBox="1">
            <a:spLocks/>
          </p:cNvSpPr>
          <p:nvPr/>
        </p:nvSpPr>
        <p:spPr>
          <a:xfrm>
            <a:off x="2203450" y="9945833"/>
            <a:ext cx="15163800" cy="60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Muli"/>
              </a:rPr>
              <a:t>Zdroj</a:t>
            </a:r>
            <a:r>
              <a:rPr lang="en-US" dirty="0">
                <a:latin typeface="Muli"/>
              </a:rPr>
              <a:t> </a:t>
            </a:r>
            <a:r>
              <a:rPr lang="en-US" dirty="0">
                <a:latin typeface="Muli"/>
                <a:hlinkClick r:id="rId5"/>
              </a:rPr>
              <a:t>https://www.sap.com/products/hana.html?pdf-asset=9629f881-217c-0010-82c7-eda71af511fa</a:t>
            </a:r>
            <a:r>
              <a:rPr lang="en-US" dirty="0">
                <a:latin typeface="Mul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1154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SAP HANA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moderní</a:t>
            </a:r>
            <a:r>
              <a:rPr lang="en-US" dirty="0"/>
              <a:t> </a:t>
            </a:r>
            <a:r>
              <a:rPr lang="en-US" dirty="0" err="1"/>
              <a:t>platforma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2203450" y="3340100"/>
            <a:ext cx="156972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Muli"/>
              </a:rPr>
              <a:t>SAP HANA ~ </a:t>
            </a:r>
            <a:r>
              <a:rPr lang="en-US" sz="3200" dirty="0">
                <a:solidFill>
                  <a:srgbClr val="FFC000"/>
                </a:solidFill>
                <a:latin typeface="Muli"/>
              </a:rPr>
              <a:t>modern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Muli"/>
              </a:rPr>
              <a:t>, in-memory database + platform deployable on-premise or in the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0AFAF-1863-4C48-89E0-B181D3F514DD}"/>
              </a:ext>
            </a:extLst>
          </p:cNvPr>
          <p:cNvSpPr txBox="1">
            <a:spLocks/>
          </p:cNvSpPr>
          <p:nvPr/>
        </p:nvSpPr>
        <p:spPr>
          <a:xfrm>
            <a:off x="2203450" y="9945833"/>
            <a:ext cx="15163800" cy="60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Muli"/>
              </a:rPr>
              <a:t>Zdroj</a:t>
            </a:r>
            <a:r>
              <a:rPr lang="en-US" dirty="0">
                <a:latin typeface="Muli"/>
              </a:rPr>
              <a:t> </a:t>
            </a:r>
            <a:r>
              <a:rPr lang="en-US" dirty="0">
                <a:latin typeface="Muli"/>
                <a:hlinkClick r:id="rId2"/>
              </a:rPr>
              <a:t>https://www.sap.com/products/hana.html?pdf-asset=9629f881-217c-0010-82c7-eda71af511fa</a:t>
            </a:r>
            <a:r>
              <a:rPr lang="en-US" dirty="0">
                <a:latin typeface="Muli"/>
              </a:rPr>
              <a:t> 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D118576F-B942-4D26-AA6D-0F971198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4509231"/>
            <a:ext cx="7735380" cy="193384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D102086A-29CA-4F40-833B-582EEEF78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650" y="4499992"/>
            <a:ext cx="7611537" cy="2019582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A8118C2C-5A9C-45F3-8EAF-CCD7947FB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898" y="7092497"/>
            <a:ext cx="7230484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5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In-memory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2203450" y="3340100"/>
            <a:ext cx="156972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Muli"/>
              </a:rPr>
              <a:t>SAP HANA ~ modern, </a:t>
            </a:r>
            <a:r>
              <a:rPr lang="en-US" sz="3200" dirty="0">
                <a:solidFill>
                  <a:srgbClr val="FFC000"/>
                </a:solidFill>
                <a:latin typeface="Muli"/>
              </a:rPr>
              <a:t>in-memory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Muli"/>
              </a:rPr>
              <a:t>database + platform deployable on-premise or in the cloud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54810E3-C645-4A64-ABDE-7DF82652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4406901"/>
            <a:ext cx="9272789" cy="5486400"/>
          </a:xfrm>
          <a:prstGeom prst="rect">
            <a:avLst/>
          </a:prstGeom>
        </p:spPr>
      </p:pic>
      <p:pic>
        <p:nvPicPr>
          <p:cNvPr id="1028" name="Picture 4" descr="SAP HANA Tutorial, Material and Certification Guide">
            <a:extLst>
              <a:ext uri="{FF2B5EF4-FFF2-40B4-BE49-F238E27FC236}">
                <a16:creationId xmlns:a16="http://schemas.microsoft.com/office/drawing/2014/main" id="{BC797AF9-450E-440B-96B9-2333D255C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850" y="4197350"/>
            <a:ext cx="559117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3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Databáze</a:t>
            </a:r>
            <a:r>
              <a:rPr lang="en-US" dirty="0"/>
              <a:t> a </a:t>
            </a:r>
            <a:r>
              <a:rPr lang="en-US" dirty="0" err="1"/>
              <a:t>platforma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2203450" y="3340100"/>
            <a:ext cx="156972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Muli"/>
              </a:rPr>
              <a:t>SAP HANA ~ modern, in-memory </a:t>
            </a:r>
            <a:r>
              <a:rPr lang="en-US" sz="3200" dirty="0">
                <a:solidFill>
                  <a:srgbClr val="FFC000"/>
                </a:solidFill>
                <a:latin typeface="Muli"/>
              </a:rPr>
              <a:t>database</a:t>
            </a:r>
            <a:r>
              <a:rPr lang="en-US" sz="3200" dirty="0">
                <a:solidFill>
                  <a:srgbClr val="FF7F00"/>
                </a:solidFill>
                <a:latin typeface="Muli"/>
              </a:rPr>
              <a:t> </a:t>
            </a:r>
            <a:r>
              <a:rPr lang="en-US" sz="3200" dirty="0">
                <a:latin typeface="Muli"/>
              </a:rPr>
              <a:t>+</a:t>
            </a:r>
            <a:r>
              <a:rPr lang="en-US" sz="3200" dirty="0">
                <a:solidFill>
                  <a:srgbClr val="FF7F00"/>
                </a:solidFill>
                <a:latin typeface="Muli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Muli"/>
              </a:rPr>
              <a:t>platform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Muli"/>
              </a:rPr>
              <a:t> deployable on-premise or in the cloud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707F66F8-D2A3-49B2-92F6-B94234C3E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9" r="23489"/>
          <a:stretch/>
        </p:blipFill>
        <p:spPr>
          <a:xfrm>
            <a:off x="4489450" y="4359275"/>
            <a:ext cx="9525000" cy="60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34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Databáze</a:t>
            </a:r>
            <a:r>
              <a:rPr lang="en-US" dirty="0"/>
              <a:t> a </a:t>
            </a:r>
            <a:r>
              <a:rPr lang="en-US" dirty="0" err="1"/>
              <a:t>platforma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2203450" y="3340100"/>
            <a:ext cx="156972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Muli"/>
              </a:rPr>
              <a:t>SAP HANA ~ modern, in-memory </a:t>
            </a:r>
            <a:r>
              <a:rPr lang="en-US" sz="3200" dirty="0">
                <a:solidFill>
                  <a:srgbClr val="FFC000"/>
                </a:solidFill>
                <a:latin typeface="Muli"/>
              </a:rPr>
              <a:t>database</a:t>
            </a:r>
            <a:r>
              <a:rPr lang="en-US" sz="3200" dirty="0">
                <a:solidFill>
                  <a:srgbClr val="FF7F00"/>
                </a:solidFill>
                <a:latin typeface="Muli"/>
              </a:rPr>
              <a:t> </a:t>
            </a:r>
            <a:r>
              <a:rPr lang="en-US" sz="3200" dirty="0">
                <a:latin typeface="Muli"/>
              </a:rPr>
              <a:t>+</a:t>
            </a:r>
            <a:r>
              <a:rPr lang="en-US" sz="3200" dirty="0">
                <a:solidFill>
                  <a:srgbClr val="FF7F00"/>
                </a:solidFill>
                <a:latin typeface="Muli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Muli"/>
              </a:rPr>
              <a:t>platform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Muli"/>
              </a:rPr>
              <a:t> deployable on-premise or in the cloud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7A2B78D-164A-4AEF-89B4-4363B8E1E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3" b="3705"/>
          <a:stretch/>
        </p:blipFill>
        <p:spPr>
          <a:xfrm>
            <a:off x="3498850" y="4162425"/>
            <a:ext cx="11353800" cy="59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74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 vs On-Premise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2203450" y="3340100"/>
            <a:ext cx="156972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Muli"/>
              </a:rPr>
              <a:t>SAP HANA ~ modern, in-memory database + platform deployable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Muli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Muli"/>
              </a:rPr>
              <a:t>on-premise</a:t>
            </a:r>
            <a:r>
              <a:rPr lang="en-US" sz="3200" dirty="0">
                <a:solidFill>
                  <a:srgbClr val="FF7F00"/>
                </a:solidFill>
                <a:latin typeface="Muli"/>
              </a:rPr>
              <a:t> </a:t>
            </a:r>
            <a:r>
              <a:rPr lang="en-US" sz="3200" dirty="0">
                <a:latin typeface="Muli"/>
              </a:rPr>
              <a:t>or</a:t>
            </a:r>
            <a:r>
              <a:rPr lang="en-US" sz="3200" dirty="0">
                <a:solidFill>
                  <a:srgbClr val="FF7F00"/>
                </a:solidFill>
                <a:latin typeface="Muli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Muli"/>
              </a:rPr>
              <a:t>in the cloud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F0D8B8A-F7D3-480C-B824-42CFEE37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4435475"/>
            <a:ext cx="13806834" cy="5791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6116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Powering SAP Enterprise Applications with SAP HANA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1EC6C8E-F341-4594-A796-AE2AE5FAF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106589"/>
              </p:ext>
            </p:extLst>
          </p:nvPr>
        </p:nvGraphicFramePr>
        <p:xfrm>
          <a:off x="2434166" y="1463675"/>
          <a:ext cx="15235767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A8A711A-139E-4C1A-BE7E-5AEEB7461993}"/>
              </a:ext>
            </a:extLst>
          </p:cNvPr>
          <p:cNvSpPr txBox="1">
            <a:spLocks/>
          </p:cNvSpPr>
          <p:nvPr/>
        </p:nvSpPr>
        <p:spPr>
          <a:xfrm>
            <a:off x="2813050" y="5668404"/>
            <a:ext cx="3200400" cy="2667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Muli"/>
              </a:rPr>
              <a:t>In-memory platform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691D7CA-3DA6-400D-A765-33885DEFB092}"/>
              </a:ext>
            </a:extLst>
          </p:cNvPr>
          <p:cNvSpPr txBox="1">
            <a:spLocks/>
          </p:cNvSpPr>
          <p:nvPr/>
        </p:nvSpPr>
        <p:spPr>
          <a:xfrm>
            <a:off x="6470650" y="5654675"/>
            <a:ext cx="3200400" cy="2667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Muli"/>
              </a:rPr>
              <a:t>Real-time analysis</a:t>
            </a:r>
          </a:p>
          <a:p>
            <a:r>
              <a:rPr lang="en-US" sz="2400" dirty="0">
                <a:latin typeface="Muli"/>
              </a:rPr>
              <a:t>Real-time reporting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17613C-8477-4A7F-A501-249FFCB5BAF7}"/>
              </a:ext>
            </a:extLst>
          </p:cNvPr>
          <p:cNvSpPr txBox="1">
            <a:spLocks/>
          </p:cNvSpPr>
          <p:nvPr/>
        </p:nvSpPr>
        <p:spPr>
          <a:xfrm>
            <a:off x="10128250" y="5668404"/>
            <a:ext cx="3200400" cy="2667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Muli"/>
              </a:rPr>
              <a:t>Real-time business</a:t>
            </a:r>
          </a:p>
          <a:p>
            <a:r>
              <a:rPr lang="en-US" sz="2400" dirty="0">
                <a:latin typeface="Muli"/>
              </a:rPr>
              <a:t>OLAP + OLTP</a:t>
            </a:r>
          </a:p>
          <a:p>
            <a:r>
              <a:rPr lang="en-US" sz="2400" dirty="0">
                <a:latin typeface="Muli"/>
              </a:rPr>
              <a:t>SAP HANA Enterprise Cloud for SAP Business Suite on SAP HANA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6595BCF-64FD-4B85-8E8F-77D1A1CDD8C7}"/>
              </a:ext>
            </a:extLst>
          </p:cNvPr>
          <p:cNvSpPr txBox="1">
            <a:spLocks/>
          </p:cNvSpPr>
          <p:nvPr/>
        </p:nvSpPr>
        <p:spPr>
          <a:xfrm>
            <a:off x="13709650" y="5668404"/>
            <a:ext cx="3200400" cy="2667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Muli"/>
              </a:rPr>
              <a:t>Simplified data model</a:t>
            </a:r>
          </a:p>
          <a:p>
            <a:r>
              <a:rPr lang="en-US" sz="2400" dirty="0">
                <a:latin typeface="Muli"/>
              </a:rPr>
              <a:t>New user experience</a:t>
            </a:r>
          </a:p>
          <a:p>
            <a:r>
              <a:rPr lang="en-US" sz="2400" dirty="0">
                <a:latin typeface="Muli"/>
              </a:rPr>
              <a:t>Advanced processing</a:t>
            </a:r>
          </a:p>
          <a:p>
            <a:r>
              <a:rPr lang="en-US" sz="2400" dirty="0">
                <a:latin typeface="Muli"/>
              </a:rPr>
              <a:t>Choice of deployment</a:t>
            </a:r>
          </a:p>
          <a:p>
            <a:r>
              <a:rPr lang="en-US" sz="2400" dirty="0">
                <a:latin typeface="Muli"/>
              </a:rPr>
              <a:t>Multitenancy</a:t>
            </a:r>
          </a:p>
        </p:txBody>
      </p: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3B526DAE-B9F6-4526-9DC8-8D22ECBF342B}"/>
              </a:ext>
            </a:extLst>
          </p:cNvPr>
          <p:cNvCxnSpPr/>
          <p:nvPr/>
        </p:nvCxnSpPr>
        <p:spPr>
          <a:xfrm>
            <a:off x="2434166" y="8626475"/>
            <a:ext cx="147806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44313FCF-CB7F-496E-916F-5EAB74A0BE34}"/>
              </a:ext>
            </a:extLst>
          </p:cNvPr>
          <p:cNvCxnSpPr/>
          <p:nvPr/>
        </p:nvCxnSpPr>
        <p:spPr>
          <a:xfrm flipV="1">
            <a:off x="6089650" y="8474075"/>
            <a:ext cx="0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16">
            <a:extLst>
              <a:ext uri="{FF2B5EF4-FFF2-40B4-BE49-F238E27FC236}">
                <a16:creationId xmlns:a16="http://schemas.microsoft.com/office/drawing/2014/main" id="{76120DEA-272E-4DED-BFD6-76E1F0EF0C1C}"/>
              </a:ext>
            </a:extLst>
          </p:cNvPr>
          <p:cNvCxnSpPr/>
          <p:nvPr/>
        </p:nvCxnSpPr>
        <p:spPr>
          <a:xfrm flipV="1">
            <a:off x="9747250" y="8474075"/>
            <a:ext cx="0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582D2F05-F6CF-4A75-8710-36146F7D076A}"/>
              </a:ext>
            </a:extLst>
          </p:cNvPr>
          <p:cNvCxnSpPr/>
          <p:nvPr/>
        </p:nvCxnSpPr>
        <p:spPr>
          <a:xfrm flipV="1">
            <a:off x="13404850" y="8474075"/>
            <a:ext cx="0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4B73414-32B5-4550-A4BE-40AEA965591E}"/>
              </a:ext>
            </a:extLst>
          </p:cNvPr>
          <p:cNvSpPr txBox="1">
            <a:spLocks/>
          </p:cNvSpPr>
          <p:nvPr/>
        </p:nvSpPr>
        <p:spPr>
          <a:xfrm>
            <a:off x="3644903" y="8778875"/>
            <a:ext cx="1219195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Muli"/>
              </a:rPr>
              <a:t>2010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8AEFAEF-6081-4C3F-A461-1682304D5B6B}"/>
              </a:ext>
            </a:extLst>
          </p:cNvPr>
          <p:cNvSpPr txBox="1">
            <a:spLocks/>
          </p:cNvSpPr>
          <p:nvPr/>
        </p:nvSpPr>
        <p:spPr>
          <a:xfrm>
            <a:off x="7613650" y="8778875"/>
            <a:ext cx="1219195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Muli"/>
              </a:rPr>
              <a:t>2011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AA503A8-2ABE-4CC1-A576-C34229F8264D}"/>
              </a:ext>
            </a:extLst>
          </p:cNvPr>
          <p:cNvSpPr txBox="1">
            <a:spLocks/>
          </p:cNvSpPr>
          <p:nvPr/>
        </p:nvSpPr>
        <p:spPr>
          <a:xfrm>
            <a:off x="11118852" y="8778875"/>
            <a:ext cx="1219195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Muli"/>
              </a:rPr>
              <a:t>2012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2FACF6B-25EF-431F-929E-A201C1084B32}"/>
              </a:ext>
            </a:extLst>
          </p:cNvPr>
          <p:cNvSpPr txBox="1">
            <a:spLocks/>
          </p:cNvSpPr>
          <p:nvPr/>
        </p:nvSpPr>
        <p:spPr>
          <a:xfrm>
            <a:off x="14928850" y="8778875"/>
            <a:ext cx="1219195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Muli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858049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6850" y="4206875"/>
            <a:ext cx="10439400" cy="2819400"/>
          </a:xfrm>
        </p:spPr>
        <p:txBody>
          <a:bodyPr/>
          <a:lstStyle/>
          <a:p>
            <a:r>
              <a:rPr lang="en-US" dirty="0" err="1"/>
              <a:t>Obsah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9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Přehled</a:t>
            </a:r>
            <a:r>
              <a:rPr lang="en-US" dirty="0"/>
              <a:t> platformy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259CF15C-20F7-4130-9406-953C7F956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276" y="4151507"/>
            <a:ext cx="15808356" cy="5922768"/>
          </a:xfrm>
          <a:prstGeom prst="rect">
            <a:avLst/>
          </a:prstGeom>
        </p:spPr>
      </p:pic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F9F203D1-1DF9-467B-888A-29E2ABCEBF34}"/>
              </a:ext>
            </a:extLst>
          </p:cNvPr>
          <p:cNvCxnSpPr/>
          <p:nvPr/>
        </p:nvCxnSpPr>
        <p:spPr>
          <a:xfrm>
            <a:off x="1944276" y="4151507"/>
            <a:ext cx="15803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ázek 11">
            <a:extLst>
              <a:ext uri="{FF2B5EF4-FFF2-40B4-BE49-F238E27FC236}">
                <a16:creationId xmlns:a16="http://schemas.microsoft.com/office/drawing/2014/main" id="{C15685A8-F3AA-435A-A30B-FEEA3F887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60" r="20416" b="82127"/>
          <a:stretch/>
        </p:blipFill>
        <p:spPr>
          <a:xfrm>
            <a:off x="5175250" y="2769570"/>
            <a:ext cx="9659971" cy="138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30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Typy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a </a:t>
            </a:r>
            <a:r>
              <a:rPr lang="en-US" dirty="0" err="1"/>
              <a:t>zdrojů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9CE967-B122-4867-87FC-C704A7017A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358955"/>
              </p:ext>
            </p:extLst>
          </p:nvPr>
        </p:nvGraphicFramePr>
        <p:xfrm>
          <a:off x="3350683" y="1692275"/>
          <a:ext cx="13402733" cy="8429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96CE4B-9D5C-4AFB-99F9-0F38FEBD7E60}"/>
              </a:ext>
            </a:extLst>
          </p:cNvPr>
          <p:cNvSpPr txBox="1">
            <a:spLocks/>
          </p:cNvSpPr>
          <p:nvPr/>
        </p:nvSpPr>
        <p:spPr>
          <a:xfrm>
            <a:off x="12947650" y="1678653"/>
            <a:ext cx="5715000" cy="320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Muli"/>
              </a:rPr>
              <a:t>Structured data</a:t>
            </a:r>
          </a:p>
          <a:p>
            <a:r>
              <a:rPr lang="en-US" sz="3200" dirty="0">
                <a:latin typeface="Muli"/>
              </a:rPr>
              <a:t>Text Data</a:t>
            </a:r>
          </a:p>
          <a:p>
            <a:r>
              <a:rPr lang="en-US" sz="3200" dirty="0">
                <a:latin typeface="Muli"/>
              </a:rPr>
              <a:t>Spatial Data</a:t>
            </a:r>
          </a:p>
          <a:p>
            <a:r>
              <a:rPr lang="en-US" sz="3200" dirty="0">
                <a:latin typeface="Muli"/>
              </a:rPr>
              <a:t>Graph Data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C7E385-4D25-4C2D-9457-E37B7E4B0B12}"/>
              </a:ext>
            </a:extLst>
          </p:cNvPr>
          <p:cNvSpPr txBox="1">
            <a:spLocks/>
          </p:cNvSpPr>
          <p:nvPr/>
        </p:nvSpPr>
        <p:spPr>
          <a:xfrm>
            <a:off x="1060450" y="5654675"/>
            <a:ext cx="5715000" cy="441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Muli"/>
              </a:rPr>
              <a:t>Enterprise Systems (ERP)</a:t>
            </a:r>
          </a:p>
          <a:p>
            <a:pPr algn="r"/>
            <a:r>
              <a:rPr lang="en-US" sz="3200" dirty="0">
                <a:latin typeface="Muli"/>
              </a:rPr>
              <a:t>Data Warehouses</a:t>
            </a:r>
          </a:p>
          <a:p>
            <a:pPr algn="r"/>
            <a:r>
              <a:rPr lang="en-US" sz="3200" dirty="0">
                <a:latin typeface="Muli"/>
              </a:rPr>
              <a:t>Archives</a:t>
            </a:r>
          </a:p>
          <a:p>
            <a:pPr algn="r"/>
            <a:r>
              <a:rPr lang="en-US" sz="3200" dirty="0">
                <a:latin typeface="Muli"/>
              </a:rPr>
              <a:t>Big Data</a:t>
            </a:r>
          </a:p>
          <a:p>
            <a:pPr algn="r"/>
            <a:r>
              <a:rPr lang="en-US" sz="3200" dirty="0">
                <a:latin typeface="Muli"/>
              </a:rPr>
              <a:t>File Stores</a:t>
            </a:r>
          </a:p>
          <a:p>
            <a:pPr algn="r"/>
            <a:r>
              <a:rPr lang="en-US" sz="3200" dirty="0">
                <a:latin typeface="Muli"/>
              </a:rPr>
              <a:t>Databases</a:t>
            </a:r>
          </a:p>
          <a:p>
            <a:pPr algn="r"/>
            <a:r>
              <a:rPr lang="en-US" sz="3200" dirty="0">
                <a:latin typeface="Muli"/>
              </a:rPr>
              <a:t>Social Networks</a:t>
            </a:r>
          </a:p>
          <a:p>
            <a:pPr algn="r"/>
            <a:r>
              <a:rPr lang="en-US" sz="3200" dirty="0">
                <a:latin typeface="Muli"/>
              </a:rPr>
              <a:t>Sensors</a:t>
            </a:r>
          </a:p>
        </p:txBody>
      </p:sp>
      <p:sp>
        <p:nvSpPr>
          <p:cNvPr id="10" name="Pravá složená závorka 9">
            <a:extLst>
              <a:ext uri="{FF2B5EF4-FFF2-40B4-BE49-F238E27FC236}">
                <a16:creationId xmlns:a16="http://schemas.microsoft.com/office/drawing/2014/main" id="{5D31573A-83B9-4FD4-817E-B862958BB933}"/>
              </a:ext>
            </a:extLst>
          </p:cNvPr>
          <p:cNvSpPr/>
          <p:nvPr/>
        </p:nvSpPr>
        <p:spPr>
          <a:xfrm>
            <a:off x="7080250" y="5654675"/>
            <a:ext cx="1447800" cy="4419600"/>
          </a:xfrm>
          <a:prstGeom prst="rightBrace">
            <a:avLst>
              <a:gd name="adj1" fmla="val 8333"/>
              <a:gd name="adj2" fmla="val 800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vá složená závorka 10">
            <a:extLst>
              <a:ext uri="{FF2B5EF4-FFF2-40B4-BE49-F238E27FC236}">
                <a16:creationId xmlns:a16="http://schemas.microsoft.com/office/drawing/2014/main" id="{828F0FFC-4861-44D3-B265-F1F62F1AB621}"/>
              </a:ext>
            </a:extLst>
          </p:cNvPr>
          <p:cNvSpPr/>
          <p:nvPr/>
        </p:nvSpPr>
        <p:spPr>
          <a:xfrm>
            <a:off x="11576050" y="1692275"/>
            <a:ext cx="1066800" cy="2057400"/>
          </a:xfrm>
          <a:prstGeom prst="leftBrace">
            <a:avLst>
              <a:gd name="adj1" fmla="val 8333"/>
              <a:gd name="adj2" fmla="val 324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42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Typy</a:t>
            </a:r>
            <a:r>
              <a:rPr lang="en-US" dirty="0"/>
              <a:t> </a:t>
            </a:r>
            <a:r>
              <a:rPr lang="en-US" dirty="0" err="1"/>
              <a:t>zdrojů</a:t>
            </a:r>
            <a:r>
              <a:rPr lang="en-US" dirty="0"/>
              <a:t>, </a:t>
            </a:r>
            <a:r>
              <a:rPr lang="en-US" dirty="0" err="1"/>
              <a:t>přenosů</a:t>
            </a:r>
            <a:r>
              <a:rPr lang="en-US" dirty="0"/>
              <a:t> a </a:t>
            </a:r>
            <a:r>
              <a:rPr lang="en-US" dirty="0" err="1"/>
              <a:t>výstupů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8F04F50-88B6-498D-92E0-8DD72BC13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3"/>
          <a:stretch/>
        </p:blipFill>
        <p:spPr bwMode="auto">
          <a:xfrm>
            <a:off x="1898650" y="2755285"/>
            <a:ext cx="16885851" cy="6785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211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Scénáře</a:t>
            </a:r>
            <a:r>
              <a:rPr lang="en-US" dirty="0"/>
              <a:t> </a:t>
            </a:r>
            <a:r>
              <a:rPr lang="en-US" dirty="0" err="1"/>
              <a:t>nasazení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E7DC35-2092-4177-BF9B-0E3BB9A3233D}"/>
              </a:ext>
            </a:extLst>
          </p:cNvPr>
          <p:cNvGraphicFramePr/>
          <p:nvPr/>
        </p:nvGraphicFramePr>
        <p:xfrm>
          <a:off x="3350683" y="1187097"/>
          <a:ext cx="13402733" cy="893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F38CFF-71EF-4D33-9F33-C29015D0282E}"/>
              </a:ext>
            </a:extLst>
          </p:cNvPr>
          <p:cNvSpPr txBox="1">
            <a:spLocks/>
          </p:cNvSpPr>
          <p:nvPr/>
        </p:nvSpPr>
        <p:spPr>
          <a:xfrm>
            <a:off x="14624050" y="2911475"/>
            <a:ext cx="5715000" cy="320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Muli"/>
              </a:rPr>
              <a:t>General Purpose Database</a:t>
            </a:r>
          </a:p>
          <a:p>
            <a:r>
              <a:rPr lang="en-US" sz="3200" dirty="0">
                <a:latin typeface="Muli"/>
              </a:rPr>
              <a:t>SAP BI on Demand</a:t>
            </a:r>
          </a:p>
          <a:p>
            <a:r>
              <a:rPr lang="en-US" sz="3200" dirty="0">
                <a:latin typeface="Muli"/>
              </a:rPr>
              <a:t>2 &amp; 2.5 tier applications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B70B47-DEA0-4958-9676-F83FEFB4C873}"/>
              </a:ext>
            </a:extLst>
          </p:cNvPr>
          <p:cNvSpPr txBox="1">
            <a:spLocks/>
          </p:cNvSpPr>
          <p:nvPr/>
        </p:nvSpPr>
        <p:spPr>
          <a:xfrm>
            <a:off x="14624050" y="6645275"/>
            <a:ext cx="5715000" cy="320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Muli"/>
              </a:rPr>
              <a:t>SAP NetWeaver Business Warehouse</a:t>
            </a:r>
          </a:p>
          <a:p>
            <a:r>
              <a:rPr lang="en-US" sz="3200" dirty="0">
                <a:latin typeface="Muli"/>
              </a:rPr>
              <a:t>Real-time Data Marts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A583A6B-784E-4D12-88D1-3C68129C75AB}"/>
              </a:ext>
            </a:extLst>
          </p:cNvPr>
          <p:cNvSpPr txBox="1">
            <a:spLocks/>
          </p:cNvSpPr>
          <p:nvPr/>
        </p:nvSpPr>
        <p:spPr>
          <a:xfrm>
            <a:off x="7156450" y="10455275"/>
            <a:ext cx="6629400" cy="60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Muli"/>
              </a:rPr>
              <a:t>Medidata, MKI, Taulia, Opera, …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29A7085-612E-4E05-A3C8-F8BA4E3777CE}"/>
              </a:ext>
            </a:extLst>
          </p:cNvPr>
          <p:cNvSpPr txBox="1">
            <a:spLocks/>
          </p:cNvSpPr>
          <p:nvPr/>
        </p:nvSpPr>
        <p:spPr>
          <a:xfrm>
            <a:off x="1212850" y="6645275"/>
            <a:ext cx="4510548" cy="2869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Muli"/>
              </a:rPr>
              <a:t>SAP CO-PA Accelerator</a:t>
            </a:r>
          </a:p>
          <a:p>
            <a:pPr algn="r"/>
            <a:r>
              <a:rPr lang="en-US" sz="3200" dirty="0">
                <a:latin typeface="Muli"/>
              </a:rPr>
              <a:t>Customer Segmentation</a:t>
            </a:r>
          </a:p>
          <a:p>
            <a:pPr algn="r"/>
            <a:r>
              <a:rPr lang="en-US" sz="3200" dirty="0">
                <a:latin typeface="Muli"/>
              </a:rPr>
              <a:t>SAP ERP Operational Reporting Acc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5261BD2-169B-4E4E-9673-3B84486ABD45}"/>
              </a:ext>
            </a:extLst>
          </p:cNvPr>
          <p:cNvSpPr txBox="1">
            <a:spLocks/>
          </p:cNvSpPr>
          <p:nvPr/>
        </p:nvSpPr>
        <p:spPr>
          <a:xfrm>
            <a:off x="11652250" y="854075"/>
            <a:ext cx="5715000" cy="320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Muli"/>
              </a:rPr>
              <a:t>SAP ERP</a:t>
            </a:r>
          </a:p>
          <a:p>
            <a:r>
              <a:rPr lang="en-US" sz="3200" dirty="0">
                <a:latin typeface="Muli"/>
              </a:rPr>
              <a:t>SAP Business One</a:t>
            </a:r>
          </a:p>
          <a:p>
            <a:r>
              <a:rPr lang="en-US" sz="3200" dirty="0">
                <a:latin typeface="Muli"/>
              </a:rPr>
              <a:t>SAP Success Factors</a:t>
            </a:r>
          </a:p>
          <a:p>
            <a:r>
              <a:rPr lang="en-US" sz="3200" dirty="0">
                <a:latin typeface="Muli"/>
              </a:rPr>
              <a:t>…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A8793EB-70E1-44C4-B1E2-FEA1E169E584}"/>
              </a:ext>
            </a:extLst>
          </p:cNvPr>
          <p:cNvSpPr txBox="1">
            <a:spLocks/>
          </p:cNvSpPr>
          <p:nvPr/>
        </p:nvSpPr>
        <p:spPr>
          <a:xfrm>
            <a:off x="1289050" y="3165987"/>
            <a:ext cx="4510548" cy="2869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Muli"/>
              </a:rPr>
              <a:t>SAP Smart Meter Analytics</a:t>
            </a:r>
          </a:p>
          <a:p>
            <a:pPr algn="r"/>
            <a:r>
              <a:rPr lang="en-US" sz="3200" dirty="0">
                <a:latin typeface="Muli"/>
              </a:rPr>
              <a:t>Cash and Liquidity </a:t>
            </a:r>
            <a:r>
              <a:rPr lang="en-US" sz="3200" dirty="0" err="1">
                <a:latin typeface="Muli"/>
              </a:rPr>
              <a:t>Mgmt</a:t>
            </a:r>
            <a:endParaRPr lang="en-US" sz="3200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01695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 data anywhere 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DEBF906-6F95-4131-A9E9-B701522D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76" y="2721511"/>
            <a:ext cx="13197748" cy="70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97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Verze</a:t>
            </a:r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D1A1E58-CF2F-422E-9FAC-D68F787F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001" y="2759075"/>
            <a:ext cx="12552097" cy="70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35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Maintenance schedules / Upgrade paths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917894C-3957-4575-B997-84C396AC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2606675"/>
            <a:ext cx="13551494" cy="30789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25D958D5-CEDA-4A2F-B8F5-CFE8434E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1" y="6525757"/>
            <a:ext cx="13868400" cy="23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87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Výběr</a:t>
            </a:r>
            <a:r>
              <a:rPr lang="en-US" dirty="0"/>
              <a:t> </a:t>
            </a:r>
            <a:r>
              <a:rPr lang="en-US" dirty="0" err="1"/>
              <a:t>konfigurace</a:t>
            </a:r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D7314485-AEAE-4596-B803-06EE50D2B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2682875"/>
            <a:ext cx="13954441" cy="66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07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Podporované</a:t>
            </a:r>
            <a:r>
              <a:rPr lang="en-US" dirty="0"/>
              <a:t> </a:t>
            </a:r>
            <a:r>
              <a:rPr lang="en-US" dirty="0" err="1"/>
              <a:t>operační</a:t>
            </a:r>
            <a:r>
              <a:rPr lang="en-US" dirty="0"/>
              <a:t> </a:t>
            </a:r>
            <a:r>
              <a:rPr lang="en-US" dirty="0" err="1"/>
              <a:t>systémy</a:t>
            </a:r>
            <a:r>
              <a:rPr lang="en-US" dirty="0"/>
              <a:t> a </a:t>
            </a:r>
            <a:r>
              <a:rPr lang="en-US" dirty="0" err="1"/>
              <a:t>chipsety</a:t>
            </a:r>
            <a:endParaRPr lang="en-US" dirty="0"/>
          </a:p>
        </p:txBody>
      </p:sp>
      <p:pic>
        <p:nvPicPr>
          <p:cNvPr id="1026" name="Picture 2" descr="Suse logo | Logok">
            <a:extLst>
              <a:ext uri="{FF2B5EF4-FFF2-40B4-BE49-F238E27FC236}">
                <a16:creationId xmlns:a16="http://schemas.microsoft.com/office/drawing/2014/main" id="{42682F1D-C7F5-4049-819A-4852F0036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943" y="4359275"/>
            <a:ext cx="10669307" cy="79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 Hat logo | Dwglogo">
            <a:extLst>
              <a:ext uri="{FF2B5EF4-FFF2-40B4-BE49-F238E27FC236}">
                <a16:creationId xmlns:a16="http://schemas.microsoft.com/office/drawing/2014/main" id="{CFBB2442-D7DF-4D67-B184-6EA1EADC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690" y="1235075"/>
            <a:ext cx="11612826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tel Quietly Launches Xeon Platinum and Gold Series ...">
            <a:extLst>
              <a:ext uri="{FF2B5EF4-FFF2-40B4-BE49-F238E27FC236}">
                <a16:creationId xmlns:a16="http://schemas.microsoft.com/office/drawing/2014/main" id="{8EC327A9-E322-42B8-9E86-D84B8D36D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18889" r="32500" b="19167"/>
          <a:stretch/>
        </p:blipFill>
        <p:spPr bwMode="auto">
          <a:xfrm>
            <a:off x="2513754" y="2665684"/>
            <a:ext cx="3666640" cy="365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BM Power 9 CPU a Game Changer. ~ DBA Consulting Blog">
            <a:extLst>
              <a:ext uri="{FF2B5EF4-FFF2-40B4-BE49-F238E27FC236}">
                <a16:creationId xmlns:a16="http://schemas.microsoft.com/office/drawing/2014/main" id="{6DC647A6-6E11-47B1-8CB0-3F57CD998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" t="29300" r="66995" b="6165"/>
          <a:stretch/>
        </p:blipFill>
        <p:spPr bwMode="auto">
          <a:xfrm>
            <a:off x="2595102" y="6681277"/>
            <a:ext cx="3581400" cy="36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49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Děkuji</a:t>
            </a:r>
            <a:r>
              <a:rPr lang="en-US" dirty="0"/>
              <a:t> za </a:t>
            </a:r>
            <a:r>
              <a:rPr lang="en-US" dirty="0" err="1"/>
              <a:t>pozornost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Jakub Vajda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Jakub.vajda@mdsaptech.cz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konzultant</a:t>
            </a:r>
            <a:endParaRPr lang="en-US" dirty="0"/>
          </a:p>
        </p:txBody>
      </p:sp>
      <p:sp>
        <p:nvSpPr>
          <p:cNvPr id="11" name="object 73">
            <a:extLst>
              <a:ext uri="{FF2B5EF4-FFF2-40B4-BE49-F238E27FC236}">
                <a16:creationId xmlns:a16="http://schemas.microsoft.com/office/drawing/2014/main" id="{49874962-7B17-9B41-8974-42787E95D64A}"/>
              </a:ext>
            </a:extLst>
          </p:cNvPr>
          <p:cNvSpPr/>
          <p:nvPr/>
        </p:nvSpPr>
        <p:spPr>
          <a:xfrm>
            <a:off x="10873156" y="7048971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8"/>
                </a:lnTo>
                <a:lnTo>
                  <a:pt x="16377" y="353116"/>
                </a:lnTo>
                <a:lnTo>
                  <a:pt x="35739" y="393897"/>
                </a:lnTo>
                <a:lnTo>
                  <a:pt x="61565" y="430432"/>
                </a:lnTo>
                <a:lnTo>
                  <a:pt x="93116" y="461981"/>
                </a:lnTo>
                <a:lnTo>
                  <a:pt x="129651" y="487806"/>
                </a:lnTo>
                <a:lnTo>
                  <a:pt x="170431" y="507168"/>
                </a:lnTo>
                <a:lnTo>
                  <a:pt x="214718" y="519327"/>
                </a:lnTo>
                <a:lnTo>
                  <a:pt x="261772" y="523544"/>
                </a:lnTo>
                <a:lnTo>
                  <a:pt x="308825" y="519327"/>
                </a:lnTo>
                <a:lnTo>
                  <a:pt x="353112" y="507168"/>
                </a:lnTo>
                <a:lnTo>
                  <a:pt x="393892" y="487806"/>
                </a:lnTo>
                <a:lnTo>
                  <a:pt x="430428" y="461981"/>
                </a:lnTo>
                <a:lnTo>
                  <a:pt x="461978" y="430432"/>
                </a:lnTo>
                <a:lnTo>
                  <a:pt x="487804" y="393897"/>
                </a:lnTo>
                <a:lnTo>
                  <a:pt x="507166" y="353116"/>
                </a:lnTo>
                <a:lnTo>
                  <a:pt x="519326" y="308828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4">
            <a:extLst>
              <a:ext uri="{FF2B5EF4-FFF2-40B4-BE49-F238E27FC236}">
                <a16:creationId xmlns:a16="http://schemas.microsoft.com/office/drawing/2014/main" id="{6A319718-FE87-C34E-8B4D-524582864FCB}"/>
              </a:ext>
            </a:extLst>
          </p:cNvPr>
          <p:cNvSpPr/>
          <p:nvPr/>
        </p:nvSpPr>
        <p:spPr>
          <a:xfrm>
            <a:off x="11032846" y="7215968"/>
            <a:ext cx="233322" cy="18961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5">
            <a:extLst>
              <a:ext uri="{FF2B5EF4-FFF2-40B4-BE49-F238E27FC236}">
                <a16:creationId xmlns:a16="http://schemas.microsoft.com/office/drawing/2014/main" id="{33959E7C-3B3E-B04B-8A83-93C77732B295}"/>
              </a:ext>
            </a:extLst>
          </p:cNvPr>
          <p:cNvSpPr/>
          <p:nvPr/>
        </p:nvSpPr>
        <p:spPr>
          <a:xfrm>
            <a:off x="10903695" y="7759540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8"/>
                </a:lnTo>
                <a:lnTo>
                  <a:pt x="507166" y="170431"/>
                </a:lnTo>
                <a:lnTo>
                  <a:pt x="487804" y="129651"/>
                </a:lnTo>
                <a:lnTo>
                  <a:pt x="461978" y="93116"/>
                </a:lnTo>
                <a:lnTo>
                  <a:pt x="430428" y="61565"/>
                </a:lnTo>
                <a:lnTo>
                  <a:pt x="393892" y="35739"/>
                </a:lnTo>
                <a:lnTo>
                  <a:pt x="353112" y="16377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1DA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6">
            <a:extLst>
              <a:ext uri="{FF2B5EF4-FFF2-40B4-BE49-F238E27FC236}">
                <a16:creationId xmlns:a16="http://schemas.microsoft.com/office/drawing/2014/main" id="{22A66C15-B507-FF4D-BCE4-38BBC03BC4D8}"/>
              </a:ext>
            </a:extLst>
          </p:cNvPr>
          <p:cNvSpPr/>
          <p:nvPr/>
        </p:nvSpPr>
        <p:spPr>
          <a:xfrm>
            <a:off x="11032846" y="7896359"/>
            <a:ext cx="272689" cy="2729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7">
            <a:extLst>
              <a:ext uri="{FF2B5EF4-FFF2-40B4-BE49-F238E27FC236}">
                <a16:creationId xmlns:a16="http://schemas.microsoft.com/office/drawing/2014/main" id="{547D5A7D-B1CF-9047-83A3-1F4D42FEFE50}"/>
              </a:ext>
            </a:extLst>
          </p:cNvPr>
          <p:cNvSpPr/>
          <p:nvPr/>
        </p:nvSpPr>
        <p:spPr>
          <a:xfrm>
            <a:off x="10867731" y="6330367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72" y="0"/>
                </a:moveTo>
                <a:lnTo>
                  <a:pt x="214718" y="4217"/>
                </a:lnTo>
                <a:lnTo>
                  <a:pt x="170431" y="16376"/>
                </a:lnTo>
                <a:lnTo>
                  <a:pt x="129651" y="35737"/>
                </a:lnTo>
                <a:lnTo>
                  <a:pt x="93116" y="61562"/>
                </a:lnTo>
                <a:lnTo>
                  <a:pt x="61565" y="93111"/>
                </a:lnTo>
                <a:lnTo>
                  <a:pt x="35739" y="129646"/>
                </a:lnTo>
                <a:lnTo>
                  <a:pt x="16377" y="170427"/>
                </a:lnTo>
                <a:lnTo>
                  <a:pt x="4217" y="214715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308825" y="519326"/>
                </a:lnTo>
                <a:lnTo>
                  <a:pt x="353112" y="507166"/>
                </a:lnTo>
                <a:lnTo>
                  <a:pt x="393892" y="487804"/>
                </a:lnTo>
                <a:lnTo>
                  <a:pt x="430428" y="461978"/>
                </a:lnTo>
                <a:lnTo>
                  <a:pt x="461978" y="430428"/>
                </a:lnTo>
                <a:lnTo>
                  <a:pt x="487804" y="393892"/>
                </a:lnTo>
                <a:lnTo>
                  <a:pt x="507166" y="353112"/>
                </a:lnTo>
                <a:lnTo>
                  <a:pt x="519326" y="308825"/>
                </a:lnTo>
                <a:lnTo>
                  <a:pt x="523544" y="261772"/>
                </a:lnTo>
                <a:lnTo>
                  <a:pt x="519326" y="214715"/>
                </a:lnTo>
                <a:lnTo>
                  <a:pt x="507166" y="170427"/>
                </a:lnTo>
                <a:lnTo>
                  <a:pt x="487804" y="129646"/>
                </a:lnTo>
                <a:lnTo>
                  <a:pt x="461978" y="93111"/>
                </a:lnTo>
                <a:lnTo>
                  <a:pt x="430428" y="61562"/>
                </a:lnTo>
                <a:lnTo>
                  <a:pt x="393892" y="35737"/>
                </a:lnTo>
                <a:lnTo>
                  <a:pt x="353112" y="16376"/>
                </a:lnTo>
                <a:lnTo>
                  <a:pt x="308825" y="4217"/>
                </a:lnTo>
                <a:lnTo>
                  <a:pt x="261772" y="0"/>
                </a:lnTo>
                <a:close/>
              </a:path>
            </a:pathLst>
          </a:custGeom>
          <a:solidFill>
            <a:srgbClr val="0077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8">
            <a:extLst>
              <a:ext uri="{FF2B5EF4-FFF2-40B4-BE49-F238E27FC236}">
                <a16:creationId xmlns:a16="http://schemas.microsoft.com/office/drawing/2014/main" id="{72747BD5-2B25-6A4E-9609-116105221E4F}"/>
              </a:ext>
            </a:extLst>
          </p:cNvPr>
          <p:cNvSpPr/>
          <p:nvPr/>
        </p:nvSpPr>
        <p:spPr>
          <a:xfrm>
            <a:off x="11101341" y="6539979"/>
            <a:ext cx="149566" cy="15838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9">
            <a:extLst>
              <a:ext uri="{FF2B5EF4-FFF2-40B4-BE49-F238E27FC236}">
                <a16:creationId xmlns:a16="http://schemas.microsoft.com/office/drawing/2014/main" id="{CBC53D69-88CB-0E4C-9223-989A9F4F1153}"/>
              </a:ext>
            </a:extLst>
          </p:cNvPr>
          <p:cNvSpPr/>
          <p:nvPr/>
        </p:nvSpPr>
        <p:spPr>
          <a:xfrm>
            <a:off x="11047291" y="6543870"/>
            <a:ext cx="0" cy="154940"/>
          </a:xfrm>
          <a:custGeom>
            <a:avLst/>
            <a:gdLst/>
            <a:ahLst/>
            <a:cxnLst/>
            <a:rect l="l" t="t" r="r" b="b"/>
            <a:pathLst>
              <a:path h="154940">
                <a:moveTo>
                  <a:pt x="0" y="0"/>
                </a:moveTo>
                <a:lnTo>
                  <a:pt x="0" y="154497"/>
                </a:lnTo>
              </a:path>
            </a:pathLst>
          </a:custGeom>
          <a:ln w="479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0">
            <a:extLst>
              <a:ext uri="{FF2B5EF4-FFF2-40B4-BE49-F238E27FC236}">
                <a16:creationId xmlns:a16="http://schemas.microsoft.com/office/drawing/2014/main" id="{7B04B7AE-ADC2-9449-9215-C552DC0F75D5}"/>
              </a:ext>
            </a:extLst>
          </p:cNvPr>
          <p:cNvSpPr/>
          <p:nvPr/>
        </p:nvSpPr>
        <p:spPr>
          <a:xfrm>
            <a:off x="11019486" y="6466938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27789" y="0"/>
                </a:moveTo>
                <a:lnTo>
                  <a:pt x="16976" y="2184"/>
                </a:lnTo>
                <a:lnTo>
                  <a:pt x="8142" y="8142"/>
                </a:lnTo>
                <a:lnTo>
                  <a:pt x="2184" y="16976"/>
                </a:lnTo>
                <a:lnTo>
                  <a:pt x="0" y="27789"/>
                </a:lnTo>
                <a:lnTo>
                  <a:pt x="2184" y="38644"/>
                </a:lnTo>
                <a:lnTo>
                  <a:pt x="8142" y="47567"/>
                </a:lnTo>
                <a:lnTo>
                  <a:pt x="16976" y="53615"/>
                </a:lnTo>
                <a:lnTo>
                  <a:pt x="27789" y="55841"/>
                </a:lnTo>
                <a:lnTo>
                  <a:pt x="38603" y="53615"/>
                </a:lnTo>
                <a:lnTo>
                  <a:pt x="47437" y="47567"/>
                </a:lnTo>
                <a:lnTo>
                  <a:pt x="53394" y="38644"/>
                </a:lnTo>
                <a:lnTo>
                  <a:pt x="55579" y="27789"/>
                </a:lnTo>
                <a:lnTo>
                  <a:pt x="53388" y="16976"/>
                </a:lnTo>
                <a:lnTo>
                  <a:pt x="47429" y="8142"/>
                </a:lnTo>
                <a:lnTo>
                  <a:pt x="38597" y="2184"/>
                </a:lnTo>
                <a:lnTo>
                  <a:pt x="27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9FD6321A-57FD-AC4E-A57D-6407628AFB0E}"/>
              </a:ext>
            </a:extLst>
          </p:cNvPr>
          <p:cNvSpPr txBox="1">
            <a:spLocks/>
          </p:cNvSpPr>
          <p:nvPr/>
        </p:nvSpPr>
        <p:spPr>
          <a:xfrm>
            <a:off x="11675288" y="63830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l-PL" spc="-20" dirty="0"/>
              <a:t>linkedin.com/company/mdsap</a:t>
            </a:r>
          </a:p>
        </p:txBody>
      </p:sp>
      <p:sp>
        <p:nvSpPr>
          <p:cNvPr id="20" name="Symbol zastępczy tekstu 11">
            <a:extLst>
              <a:ext uri="{FF2B5EF4-FFF2-40B4-BE49-F238E27FC236}">
                <a16:creationId xmlns:a16="http://schemas.microsoft.com/office/drawing/2014/main" id="{34BB069E-F973-2D41-A420-1A63F754F9F5}"/>
              </a:ext>
            </a:extLst>
          </p:cNvPr>
          <p:cNvSpPr txBox="1">
            <a:spLocks/>
          </p:cNvSpPr>
          <p:nvPr/>
        </p:nvSpPr>
        <p:spPr>
          <a:xfrm>
            <a:off x="11675288" y="7068804"/>
            <a:ext cx="6370163" cy="4146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l-PL" spc="-20"/>
              <a:t>@MDSapTech</a:t>
            </a:r>
            <a:endParaRPr lang="pl-PL" spc="-20" dirty="0"/>
          </a:p>
        </p:txBody>
      </p:sp>
      <p:sp>
        <p:nvSpPr>
          <p:cNvPr id="21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 txBox="1">
            <a:spLocks/>
          </p:cNvSpPr>
          <p:nvPr/>
        </p:nvSpPr>
        <p:spPr>
          <a:xfrm>
            <a:off x="11689602" y="8527210"/>
            <a:ext cx="6370163" cy="414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-20"/>
              <a:t>www.mdsaptech.com</a:t>
            </a:r>
            <a:endParaRPr lang="pl-PL" spc="-2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0370" y="8505946"/>
            <a:ext cx="457200" cy="457200"/>
          </a:xfrm>
          <a:prstGeom prst="rect">
            <a:avLst/>
          </a:prstGeom>
        </p:spPr>
      </p:pic>
      <p:sp>
        <p:nvSpPr>
          <p:cNvPr id="23" name="Symbol zastępczy tekstu 11">
            <a:extLst>
              <a:ext uri="{FF2B5EF4-FFF2-40B4-BE49-F238E27FC236}">
                <a16:creationId xmlns:a16="http://schemas.microsoft.com/office/drawing/2014/main" id="{7C7FD3EE-7458-C147-AD0A-FD73F54E539C}"/>
              </a:ext>
            </a:extLst>
          </p:cNvPr>
          <p:cNvSpPr txBox="1">
            <a:spLocks/>
          </p:cNvSpPr>
          <p:nvPr/>
        </p:nvSpPr>
        <p:spPr>
          <a:xfrm>
            <a:off x="11689602" y="7841410"/>
            <a:ext cx="6370163" cy="414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rgbClr val="001E84"/>
                </a:solidFill>
                <a:latin typeface="Muli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pc="-20"/>
              <a:t>slideshare.net/MDSapTech</a:t>
            </a:r>
            <a:endParaRPr lang="pl-PL" spc="-20" dirty="0"/>
          </a:p>
        </p:txBody>
      </p:sp>
    </p:spTree>
    <p:extLst>
      <p:ext uri="{BB962C8B-B14F-4D97-AF65-F5344CB8AC3E}">
        <p14:creationId xmlns:p14="http://schemas.microsoft.com/office/powerpoint/2010/main" val="409733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6850" y="4206875"/>
            <a:ext cx="10439400" cy="2819400"/>
          </a:xfr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Obsah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  <a:p>
            <a:r>
              <a:rPr lang="en-US" dirty="0" err="1"/>
              <a:t>Úvod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5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Obsah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Seznam </a:t>
            </a:r>
            <a:r>
              <a:rPr lang="en-US" dirty="0" err="1"/>
              <a:t>témat</a:t>
            </a:r>
            <a:r>
              <a:rPr lang="en-US" dirty="0"/>
              <a:t> k </a:t>
            </a:r>
            <a:r>
              <a:rPr lang="en-US" dirty="0" err="1"/>
              <a:t>prezentaci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1898650" y="2606675"/>
            <a:ext cx="15697200" cy="7162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>
                <a:latin typeface="Muli"/>
              </a:rPr>
              <a:t>Úvod</a:t>
            </a:r>
            <a:endParaRPr lang="en-US" sz="4000" dirty="0">
              <a:latin typeface="Muli"/>
            </a:endParaRPr>
          </a:p>
          <a:p>
            <a:pPr lvl="1"/>
            <a:r>
              <a:rPr lang="en-US" sz="3600" dirty="0" err="1">
                <a:latin typeface="Muli"/>
              </a:rPr>
              <a:t>Potřeby</a:t>
            </a:r>
            <a:r>
              <a:rPr lang="en-US" sz="3600" dirty="0">
                <a:latin typeface="Muli"/>
              </a:rPr>
              <a:t> </a:t>
            </a:r>
            <a:r>
              <a:rPr lang="en-US" sz="3600" dirty="0" err="1">
                <a:latin typeface="Muli"/>
              </a:rPr>
              <a:t>moderní</a:t>
            </a:r>
            <a:r>
              <a:rPr lang="en-US" sz="3600" dirty="0">
                <a:latin typeface="Muli"/>
              </a:rPr>
              <a:t> platformy</a:t>
            </a:r>
          </a:p>
          <a:p>
            <a:pPr lvl="1"/>
            <a:r>
              <a:rPr lang="en-US" sz="3600" dirty="0">
                <a:latin typeface="Muli"/>
              </a:rPr>
              <a:t>Jak do toho </a:t>
            </a:r>
            <a:r>
              <a:rPr lang="en-US" sz="3600" dirty="0" err="1">
                <a:latin typeface="Muli"/>
              </a:rPr>
              <a:t>zapadá</a:t>
            </a:r>
            <a:r>
              <a:rPr lang="en-US" sz="3600" dirty="0">
                <a:latin typeface="Muli"/>
              </a:rPr>
              <a:t> SAP HANA?</a:t>
            </a:r>
          </a:p>
          <a:p>
            <a:pPr lvl="1"/>
            <a:r>
              <a:rPr lang="en-US" sz="3600" dirty="0" err="1">
                <a:latin typeface="Muli"/>
              </a:rPr>
              <a:t>Základní</a:t>
            </a:r>
            <a:r>
              <a:rPr lang="en-US" sz="3600" dirty="0">
                <a:latin typeface="Muli"/>
              </a:rPr>
              <a:t> </a:t>
            </a:r>
            <a:r>
              <a:rPr lang="en-US" sz="3600" dirty="0" err="1">
                <a:latin typeface="Muli"/>
              </a:rPr>
              <a:t>popis</a:t>
            </a:r>
            <a:r>
              <a:rPr lang="en-US" sz="3600" dirty="0">
                <a:latin typeface="Muli"/>
              </a:rPr>
              <a:t> </a:t>
            </a:r>
            <a:r>
              <a:rPr lang="en-US" sz="3600" dirty="0" err="1">
                <a:latin typeface="Muli"/>
              </a:rPr>
              <a:t>funkcionalit</a:t>
            </a:r>
            <a:endParaRPr lang="en-US" sz="3600" dirty="0">
              <a:latin typeface="Muli"/>
            </a:endParaRPr>
          </a:p>
          <a:p>
            <a:pPr lvl="1"/>
            <a:r>
              <a:rPr lang="en-US" sz="3600" dirty="0">
                <a:latin typeface="Muli"/>
              </a:rPr>
              <a:t>SAP HANA </a:t>
            </a:r>
            <a:r>
              <a:rPr lang="en-US" sz="3600" dirty="0" err="1">
                <a:latin typeface="Muli"/>
              </a:rPr>
              <a:t>komponenty</a:t>
            </a:r>
            <a:endParaRPr lang="en-US" sz="3600" dirty="0">
              <a:latin typeface="Muli"/>
            </a:endParaRPr>
          </a:p>
          <a:p>
            <a:pPr lvl="1"/>
            <a:endParaRPr lang="en-US" sz="3600" dirty="0">
              <a:latin typeface="Muli"/>
            </a:endParaRPr>
          </a:p>
          <a:p>
            <a:r>
              <a:rPr lang="en-US" sz="4000" dirty="0" err="1">
                <a:latin typeface="Muli"/>
              </a:rPr>
              <a:t>Technologie</a:t>
            </a:r>
            <a:endParaRPr lang="en-US" sz="4000" dirty="0">
              <a:latin typeface="Muli"/>
            </a:endParaRPr>
          </a:p>
          <a:p>
            <a:pPr lvl="1"/>
            <a:r>
              <a:rPr lang="en-US" sz="3600" dirty="0">
                <a:latin typeface="Muli"/>
              </a:rPr>
              <a:t>In-memory </a:t>
            </a:r>
            <a:r>
              <a:rPr lang="en-US" sz="3600" dirty="0" err="1">
                <a:latin typeface="Muli"/>
              </a:rPr>
              <a:t>koncepty</a:t>
            </a:r>
            <a:endParaRPr lang="en-US" sz="3600" dirty="0">
              <a:latin typeface="Muli"/>
            </a:endParaRPr>
          </a:p>
          <a:p>
            <a:pPr lvl="1"/>
            <a:r>
              <a:rPr lang="en-US" sz="3600" dirty="0" err="1">
                <a:latin typeface="Muli"/>
              </a:rPr>
              <a:t>Architektura</a:t>
            </a:r>
            <a:r>
              <a:rPr lang="en-US" sz="3600" dirty="0">
                <a:latin typeface="Muli"/>
              </a:rPr>
              <a:t> </a:t>
            </a:r>
            <a:r>
              <a:rPr lang="en-US" sz="3600" dirty="0" err="1">
                <a:latin typeface="Muli"/>
              </a:rPr>
              <a:t>Systému</a:t>
            </a:r>
            <a:endParaRPr lang="en-US" sz="3600" dirty="0">
              <a:latin typeface="Muli"/>
            </a:endParaRPr>
          </a:p>
          <a:p>
            <a:pPr lvl="1"/>
            <a:r>
              <a:rPr lang="en-US" sz="3600" dirty="0" err="1">
                <a:latin typeface="Muli"/>
              </a:rPr>
              <a:t>Edice</a:t>
            </a:r>
            <a:endParaRPr lang="en-US" sz="3600" dirty="0">
              <a:latin typeface="Muli"/>
            </a:endParaRPr>
          </a:p>
          <a:p>
            <a:pPr lvl="1"/>
            <a:r>
              <a:rPr lang="en-US" sz="3600" dirty="0" err="1">
                <a:latin typeface="Muli"/>
              </a:rPr>
              <a:t>Nasazení</a:t>
            </a:r>
            <a:endParaRPr lang="en-US" sz="3600" dirty="0">
              <a:latin typeface="Muli"/>
            </a:endParaRPr>
          </a:p>
        </p:txBody>
      </p:sp>
      <p:pic>
        <p:nvPicPr>
          <p:cNvPr id="2050" name="Picture 2" descr="Google Cloud Platform Compliance as Code with InSpec ...">
            <a:extLst>
              <a:ext uri="{FF2B5EF4-FFF2-40B4-BE49-F238E27FC236}">
                <a16:creationId xmlns:a16="http://schemas.microsoft.com/office/drawing/2014/main" id="{ECB42107-FB9D-4238-BD95-B642D03FA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391" y="6460027"/>
            <a:ext cx="3147319" cy="178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use logo | Logok">
            <a:extLst>
              <a:ext uri="{FF2B5EF4-FFF2-40B4-BE49-F238E27FC236}">
                <a16:creationId xmlns:a16="http://schemas.microsoft.com/office/drawing/2014/main" id="{63B1A9C5-7750-4B22-8654-16AD12F3A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594" y="3857204"/>
            <a:ext cx="3922915" cy="29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AP HANA Empowers All Users to Make Intelligent Decisions ...">
            <a:extLst>
              <a:ext uri="{FF2B5EF4-FFF2-40B4-BE49-F238E27FC236}">
                <a16:creationId xmlns:a16="http://schemas.microsoft.com/office/drawing/2014/main" id="{B4804751-A0D2-4656-B611-9307BE7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0" y="2987675"/>
            <a:ext cx="4419600" cy="128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64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6850" y="4206875"/>
            <a:ext cx="10439400" cy="2819400"/>
          </a:xfrm>
        </p:spPr>
        <p:txBody>
          <a:bodyPr/>
          <a:lstStyle/>
          <a:p>
            <a:r>
              <a:rPr lang="en-US" dirty="0" err="1"/>
              <a:t>Obsah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C000"/>
                </a:solidFill>
              </a:rPr>
              <a:t>Úvod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64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Dnešní</a:t>
            </a:r>
            <a:r>
              <a:rPr lang="en-US" dirty="0"/>
              <a:t> </a:t>
            </a:r>
            <a:r>
              <a:rPr lang="en-US" dirty="0" err="1"/>
              <a:t>svět</a:t>
            </a:r>
            <a:r>
              <a:rPr lang="en-US" dirty="0"/>
              <a:t>)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F2F99324-EA6D-444F-BA2A-F74E7EEE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2225675"/>
            <a:ext cx="13095112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Výzvy</a:t>
            </a:r>
            <a:r>
              <a:rPr lang="en-US" dirty="0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9899650" y="3673475"/>
            <a:ext cx="8686800" cy="586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Aplikační</a:t>
            </a:r>
            <a:r>
              <a:rPr lang="en-US" sz="3200" dirty="0">
                <a:latin typeface="Muli"/>
              </a:rPr>
              <a:t> “</a:t>
            </a:r>
            <a:r>
              <a:rPr lang="en-US" sz="3200" dirty="0" err="1">
                <a:latin typeface="Muli"/>
              </a:rPr>
              <a:t>sila</a:t>
            </a:r>
            <a:r>
              <a:rPr lang="en-US" sz="3200" dirty="0">
                <a:latin typeface="Muli"/>
              </a:rPr>
              <a:t>”</a:t>
            </a:r>
          </a:p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Mnohonásobné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rozkopírování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dat</a:t>
            </a: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Dávkové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zpracování</a:t>
            </a: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Částečný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náhled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na</a:t>
            </a:r>
            <a:r>
              <a:rPr lang="en-US" sz="3200" dirty="0">
                <a:latin typeface="Muli"/>
              </a:rPr>
              <a:t> business</a:t>
            </a:r>
          </a:p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Žádná</a:t>
            </a:r>
            <a:r>
              <a:rPr lang="en-US" sz="3200" dirty="0">
                <a:latin typeface="Muli"/>
              </a:rPr>
              <a:t> real-time </a:t>
            </a:r>
            <a:r>
              <a:rPr lang="en-US" sz="3200" dirty="0" err="1">
                <a:latin typeface="Muli"/>
              </a:rPr>
              <a:t>analýza</a:t>
            </a: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Omezená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možnost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inovací</a:t>
            </a: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endParaRPr lang="en-US" sz="3200" dirty="0">
              <a:latin typeface="Muli"/>
            </a:endParaRP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6441701-4CF2-4FCE-8BB6-04728790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2301875"/>
            <a:ext cx="6324600" cy="2950824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E12F8125-748E-4952-949D-4D729AFE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67" y="5218451"/>
            <a:ext cx="6324599" cy="2950824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13300009-DD1E-4E16-AB4D-9A6F7C4F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1" y="8169275"/>
            <a:ext cx="6324599" cy="2950824"/>
          </a:xfrm>
          <a:prstGeom prst="rect">
            <a:avLst/>
          </a:prstGeom>
        </p:spPr>
      </p:pic>
      <p:sp>
        <p:nvSpPr>
          <p:cNvPr id="3" name="Šipka: dolů 2">
            <a:extLst>
              <a:ext uri="{FF2B5EF4-FFF2-40B4-BE49-F238E27FC236}">
                <a16:creationId xmlns:a16="http://schemas.microsoft.com/office/drawing/2014/main" id="{51B38E8F-032C-424F-8BC6-7F713B24CB2B}"/>
              </a:ext>
            </a:extLst>
          </p:cNvPr>
          <p:cNvSpPr/>
          <p:nvPr/>
        </p:nvSpPr>
        <p:spPr>
          <a:xfrm>
            <a:off x="11347450" y="6111875"/>
            <a:ext cx="533400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09264BA-2482-4048-9982-96F54F753DAD}"/>
              </a:ext>
            </a:extLst>
          </p:cNvPr>
          <p:cNvSpPr txBox="1"/>
          <p:nvPr/>
        </p:nvSpPr>
        <p:spPr>
          <a:xfrm>
            <a:off x="2051049" y="6340475"/>
            <a:ext cx="931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Finance</a:t>
            </a:r>
            <a:endParaRPr lang="en-US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4E7E455-9D41-4CC0-9EDF-42196F18EF84}"/>
              </a:ext>
            </a:extLst>
          </p:cNvPr>
          <p:cNvSpPr txBox="1"/>
          <p:nvPr/>
        </p:nvSpPr>
        <p:spPr>
          <a:xfrm>
            <a:off x="2044721" y="9287572"/>
            <a:ext cx="931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2897" y="1812441"/>
            <a:ext cx="15697200" cy="609600"/>
          </a:xfrm>
        </p:spPr>
        <p:txBody>
          <a:bodyPr/>
          <a:lstStyle/>
          <a:p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platforma</a:t>
            </a:r>
            <a:r>
              <a:rPr lang="en-US" dirty="0"/>
              <a:t> pro </a:t>
            </a:r>
            <a:r>
              <a:rPr lang="en-US" dirty="0" err="1"/>
              <a:t>všechny</a:t>
            </a:r>
            <a:r>
              <a:rPr lang="en-US" dirty="0"/>
              <a:t> </a:t>
            </a:r>
            <a:r>
              <a:rPr lang="en-US" dirty="0" err="1"/>
              <a:t>aplikace</a:t>
            </a:r>
            <a:r>
              <a:rPr lang="en-US" dirty="0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A3786F-5589-4930-9098-F386F71A5FF6}"/>
              </a:ext>
            </a:extLst>
          </p:cNvPr>
          <p:cNvSpPr txBox="1">
            <a:spLocks/>
          </p:cNvSpPr>
          <p:nvPr/>
        </p:nvSpPr>
        <p:spPr>
          <a:xfrm>
            <a:off x="9671050" y="3912563"/>
            <a:ext cx="8686800" cy="556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Spojené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aplikační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vytížení</a:t>
            </a: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Spojená</a:t>
            </a:r>
            <a:r>
              <a:rPr lang="en-US" sz="3200" dirty="0">
                <a:latin typeface="Muli"/>
              </a:rPr>
              <a:t> data – </a:t>
            </a:r>
            <a:r>
              <a:rPr lang="en-US" sz="3200" dirty="0" err="1">
                <a:latin typeface="Muli"/>
              </a:rPr>
              <a:t>jedna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kopie</a:t>
            </a: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Zpracování</a:t>
            </a:r>
            <a:r>
              <a:rPr lang="en-US" sz="3200" dirty="0">
                <a:latin typeface="Muli"/>
              </a:rPr>
              <a:t> real-time</a:t>
            </a:r>
          </a:p>
          <a:p>
            <a:pPr>
              <a:spcBef>
                <a:spcPts val="2400"/>
              </a:spcBef>
            </a:pP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Kompletní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náhled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na</a:t>
            </a:r>
            <a:r>
              <a:rPr lang="en-US" sz="3200" dirty="0">
                <a:latin typeface="Muli"/>
              </a:rPr>
              <a:t> business</a:t>
            </a:r>
          </a:p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Možnost</a:t>
            </a:r>
            <a:r>
              <a:rPr lang="en-US" sz="3200" dirty="0">
                <a:latin typeface="Muli"/>
              </a:rPr>
              <a:t> real-time </a:t>
            </a:r>
            <a:r>
              <a:rPr lang="en-US" sz="3200" dirty="0" err="1">
                <a:latin typeface="Muli"/>
              </a:rPr>
              <a:t>odpovědi</a:t>
            </a: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r>
              <a:rPr lang="en-US" sz="3200" dirty="0" err="1">
                <a:latin typeface="Muli"/>
              </a:rPr>
              <a:t>Možnost</a:t>
            </a:r>
            <a:r>
              <a:rPr lang="en-US" sz="3200" dirty="0">
                <a:latin typeface="Muli"/>
              </a:rPr>
              <a:t> </a:t>
            </a:r>
            <a:r>
              <a:rPr lang="en-US" sz="3200" dirty="0" err="1">
                <a:latin typeface="Muli"/>
              </a:rPr>
              <a:t>inovovat</a:t>
            </a:r>
            <a:endParaRPr lang="en-US" sz="3200" dirty="0">
              <a:latin typeface="Muli"/>
            </a:endParaRPr>
          </a:p>
          <a:p>
            <a:pPr>
              <a:spcBef>
                <a:spcPts val="2400"/>
              </a:spcBef>
            </a:pPr>
            <a:endParaRPr lang="en-US" sz="3200" dirty="0">
              <a:latin typeface="Muli"/>
            </a:endParaRPr>
          </a:p>
        </p:txBody>
      </p: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6AEADB9B-0768-4E52-93D0-5DD215DAADF7}"/>
              </a:ext>
            </a:extLst>
          </p:cNvPr>
          <p:cNvGrpSpPr/>
          <p:nvPr/>
        </p:nvGrpSpPr>
        <p:grpSpPr>
          <a:xfrm>
            <a:off x="527050" y="4130675"/>
            <a:ext cx="8229600" cy="5105400"/>
            <a:chOff x="527050" y="4130675"/>
            <a:chExt cx="8229600" cy="5105400"/>
          </a:xfrm>
        </p:grpSpPr>
        <p:sp>
          <p:nvSpPr>
            <p:cNvPr id="18" name="Obdélník 17">
              <a:extLst>
                <a:ext uri="{FF2B5EF4-FFF2-40B4-BE49-F238E27FC236}">
                  <a16:creationId xmlns:a16="http://schemas.microsoft.com/office/drawing/2014/main" id="{85269E35-B524-446F-AB6F-F7ED76F9F725}"/>
                </a:ext>
              </a:extLst>
            </p:cNvPr>
            <p:cNvSpPr/>
            <p:nvPr/>
          </p:nvSpPr>
          <p:spPr>
            <a:xfrm>
              <a:off x="670907" y="7201374"/>
              <a:ext cx="12192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bdélník 15">
              <a:extLst>
                <a:ext uri="{FF2B5EF4-FFF2-40B4-BE49-F238E27FC236}">
                  <a16:creationId xmlns:a16="http://schemas.microsoft.com/office/drawing/2014/main" id="{418996A8-B7FD-464D-BDB7-A955312474ED}"/>
                </a:ext>
              </a:extLst>
            </p:cNvPr>
            <p:cNvSpPr/>
            <p:nvPr/>
          </p:nvSpPr>
          <p:spPr>
            <a:xfrm>
              <a:off x="679450" y="6111875"/>
              <a:ext cx="12192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bdélník 6">
              <a:extLst>
                <a:ext uri="{FF2B5EF4-FFF2-40B4-BE49-F238E27FC236}">
                  <a16:creationId xmlns:a16="http://schemas.microsoft.com/office/drawing/2014/main" id="{36AD653B-A537-40A9-A779-8D2225AC0113}"/>
                </a:ext>
              </a:extLst>
            </p:cNvPr>
            <p:cNvSpPr/>
            <p:nvPr/>
          </p:nvSpPr>
          <p:spPr>
            <a:xfrm>
              <a:off x="679450" y="5045075"/>
              <a:ext cx="12192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bdélník 5">
              <a:extLst>
                <a:ext uri="{FF2B5EF4-FFF2-40B4-BE49-F238E27FC236}">
                  <a16:creationId xmlns:a16="http://schemas.microsoft.com/office/drawing/2014/main" id="{08D695BC-7400-49CB-BA5E-D777C8A39AC2}"/>
                </a:ext>
              </a:extLst>
            </p:cNvPr>
            <p:cNvSpPr/>
            <p:nvPr/>
          </p:nvSpPr>
          <p:spPr>
            <a:xfrm>
              <a:off x="527050" y="4130675"/>
              <a:ext cx="8229600" cy="5105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Obrázek 8">
              <a:extLst>
                <a:ext uri="{FF2B5EF4-FFF2-40B4-BE49-F238E27FC236}">
                  <a16:creationId xmlns:a16="http://schemas.microsoft.com/office/drawing/2014/main" id="{46441701-4CF2-4FCE-8BB6-047287903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97" t="22421" r="25350" b="15473"/>
            <a:stretch/>
          </p:blipFill>
          <p:spPr>
            <a:xfrm>
              <a:off x="5327650" y="4359274"/>
              <a:ext cx="2971800" cy="4495801"/>
            </a:xfrm>
            <a:prstGeom prst="rect">
              <a:avLst/>
            </a:prstGeom>
          </p:spPr>
        </p:pic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289DDB8F-4A85-475F-91B8-799D3B26B152}"/>
                </a:ext>
              </a:extLst>
            </p:cNvPr>
            <p:cNvSpPr txBox="1"/>
            <p:nvPr/>
          </p:nvSpPr>
          <p:spPr>
            <a:xfrm>
              <a:off x="814767" y="6264275"/>
              <a:ext cx="9314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Finance app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TextovéPole 2">
              <a:extLst>
                <a:ext uri="{FF2B5EF4-FFF2-40B4-BE49-F238E27FC236}">
                  <a16:creationId xmlns:a16="http://schemas.microsoft.com/office/drawing/2014/main" id="{5801B473-370A-4BAC-9F1E-6BEC0E28B62F}"/>
                </a:ext>
              </a:extLst>
            </p:cNvPr>
            <p:cNvSpPr txBox="1"/>
            <p:nvPr/>
          </p:nvSpPr>
          <p:spPr>
            <a:xfrm>
              <a:off x="814766" y="5197475"/>
              <a:ext cx="9314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CRM app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ovéPole 4">
              <a:extLst>
                <a:ext uri="{FF2B5EF4-FFF2-40B4-BE49-F238E27FC236}">
                  <a16:creationId xmlns:a16="http://schemas.microsoft.com/office/drawing/2014/main" id="{693BD9FA-CA6E-4729-9DAF-19BEA0F3307A}"/>
                </a:ext>
              </a:extLst>
            </p:cNvPr>
            <p:cNvSpPr txBox="1"/>
            <p:nvPr/>
          </p:nvSpPr>
          <p:spPr>
            <a:xfrm>
              <a:off x="814766" y="7372019"/>
              <a:ext cx="9314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Predict app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7E85F009-D00B-42BA-AAFF-A6821A259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71" t="51861" r="84569" b="30983"/>
            <a:stretch/>
          </p:blipFill>
          <p:spPr>
            <a:xfrm>
              <a:off x="2636103" y="6622576"/>
              <a:ext cx="2057400" cy="1241899"/>
            </a:xfrm>
            <a:prstGeom prst="rect">
              <a:avLst/>
            </a:prstGeom>
          </p:spPr>
        </p:pic>
        <p:sp>
          <p:nvSpPr>
            <p:cNvPr id="21" name="Rovná se 20">
              <a:extLst>
                <a:ext uri="{FF2B5EF4-FFF2-40B4-BE49-F238E27FC236}">
                  <a16:creationId xmlns:a16="http://schemas.microsoft.com/office/drawing/2014/main" id="{DBA0CE5E-6E4C-4939-9E4D-23E3696E7EE4}"/>
                </a:ext>
              </a:extLst>
            </p:cNvPr>
            <p:cNvSpPr/>
            <p:nvPr/>
          </p:nvSpPr>
          <p:spPr>
            <a:xfrm>
              <a:off x="4718050" y="6416675"/>
              <a:ext cx="533400" cy="432375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" name="Obrázek 23">
            <a:extLst>
              <a:ext uri="{FF2B5EF4-FFF2-40B4-BE49-F238E27FC236}">
                <a16:creationId xmlns:a16="http://schemas.microsoft.com/office/drawing/2014/main" id="{F86B69E6-13F7-4A11-B0EB-ED62DEF95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47" t="82178" r="57526" b="5190"/>
          <a:stretch/>
        </p:blipFill>
        <p:spPr>
          <a:xfrm>
            <a:off x="2712303" y="5578475"/>
            <a:ext cx="2005747" cy="914400"/>
          </a:xfrm>
          <a:prstGeom prst="rect">
            <a:avLst/>
          </a:prstGeom>
        </p:spPr>
      </p:pic>
      <p:sp>
        <p:nvSpPr>
          <p:cNvPr id="25" name="Znak plus 24">
            <a:extLst>
              <a:ext uri="{FF2B5EF4-FFF2-40B4-BE49-F238E27FC236}">
                <a16:creationId xmlns:a16="http://schemas.microsoft.com/office/drawing/2014/main" id="{E10651E2-3214-445F-9079-F8E55C64B2A3}"/>
              </a:ext>
            </a:extLst>
          </p:cNvPr>
          <p:cNvSpPr/>
          <p:nvPr/>
        </p:nvSpPr>
        <p:spPr>
          <a:xfrm>
            <a:off x="3510697" y="6391275"/>
            <a:ext cx="432653" cy="4323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Šipka: dolů 18">
            <a:extLst>
              <a:ext uri="{FF2B5EF4-FFF2-40B4-BE49-F238E27FC236}">
                <a16:creationId xmlns:a16="http://schemas.microsoft.com/office/drawing/2014/main" id="{289002A9-52C2-4CFF-9915-2B165767B667}"/>
              </a:ext>
            </a:extLst>
          </p:cNvPr>
          <p:cNvSpPr/>
          <p:nvPr/>
        </p:nvSpPr>
        <p:spPr>
          <a:xfrm>
            <a:off x="11347450" y="6264275"/>
            <a:ext cx="533400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SAP HANA – </a:t>
            </a:r>
            <a:r>
              <a:rPr lang="en-US" dirty="0" err="1"/>
              <a:t>Úvod</a:t>
            </a:r>
            <a:endParaRPr lang="en-US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9471EC-6B07-4166-B2D6-FA2D1240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platforma</a:t>
            </a:r>
            <a:r>
              <a:rPr lang="en-US" dirty="0"/>
              <a:t> pro </a:t>
            </a:r>
            <a:r>
              <a:rPr lang="en-US" dirty="0" err="1"/>
              <a:t>všechny</a:t>
            </a:r>
            <a:r>
              <a:rPr lang="en-US" dirty="0"/>
              <a:t> </a:t>
            </a:r>
            <a:r>
              <a:rPr lang="en-US" dirty="0" err="1"/>
              <a:t>aplikace</a:t>
            </a:r>
            <a:r>
              <a:rPr lang="en-US" dirty="0"/>
              <a:t>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53B02CA-1CEC-4FB7-97B3-6584F35E0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2606675"/>
            <a:ext cx="13716000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3634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12065" rIns="0" bIns="0" rtlCol="0">
        <a:spAutoFit/>
      </a:bodyPr>
      <a:lstStyle>
        <a:defPPr marL="12700" marR="5080" algn="l">
          <a:lnSpc>
            <a:spcPct val="112100"/>
          </a:lnSpc>
          <a:spcBef>
            <a:spcPts val="95"/>
          </a:spcBef>
          <a:defRPr sz="2450" spc="-15" dirty="0">
            <a:solidFill>
              <a:srgbClr val="001F84"/>
            </a:solidFill>
            <a:latin typeface="Muli"/>
            <a:cs typeface="Mul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asic Slid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vider Slides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act Slid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ertific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F37679D748C33469F9A168B115B98CC" ma:contentTypeVersion="0" ma:contentTypeDescription="Utwórz nowy dokument." ma:contentTypeScope="" ma:versionID="ea5126b302d1531af1a205bc64ce05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b4cd768218ebcb4ca198ce0275a6ad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BF0C9B-CB19-44F2-A2A6-BCA3D84A7324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F6BDFEC-263E-4BA1-8446-CEE356209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7349F1-2C66-40C1-91D6-5B894A3EAE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16019</TotalTime>
  <Words>791</Words>
  <Application>Microsoft Office PowerPoint</Application>
  <PresentationFormat>Vlastní</PresentationFormat>
  <Paragraphs>194</Paragraphs>
  <Slides>29</Slides>
  <Notes>9</Notes>
  <HiddenSlides>1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5</vt:i4>
      </vt:variant>
      <vt:variant>
        <vt:lpstr>Nadpisy snímků</vt:lpstr>
      </vt:variant>
      <vt:variant>
        <vt:i4>29</vt:i4>
      </vt:variant>
    </vt:vector>
  </HeadingPairs>
  <TitlesOfParts>
    <vt:vector size="42" baseType="lpstr">
      <vt:lpstr>Arial</vt:lpstr>
      <vt:lpstr>Calibri</vt:lpstr>
      <vt:lpstr>Montserrat</vt:lpstr>
      <vt:lpstr>Muli</vt:lpstr>
      <vt:lpstr>Muli ExtraBold</vt:lpstr>
      <vt:lpstr>Muli SemiBold</vt:lpstr>
      <vt:lpstr>Muli-SemiBold</vt:lpstr>
      <vt:lpstr>Roboto Mono</vt:lpstr>
      <vt:lpstr>Title Slide</vt:lpstr>
      <vt:lpstr>Basic Slide</vt:lpstr>
      <vt:lpstr>Divider Slides</vt:lpstr>
      <vt:lpstr>Contact Slide</vt:lpstr>
      <vt:lpstr>Certifications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246</cp:revision>
  <cp:lastPrinted>2020-07-03T14:11:43Z</cp:lastPrinted>
  <dcterms:created xsi:type="dcterms:W3CDTF">2020-06-02T09:36:59Z</dcterms:created>
  <dcterms:modified xsi:type="dcterms:W3CDTF">2020-10-21T02:10:48Z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2020-05-27T00:00:00Z</vt:filetime>
  </property>
  <property fmtid="{D5CDD505-2E9C-101B-9397-08002B2CF9AE}" pid="3" name="Creator">
    <vt:lpwstr>Adobe Illustrator 24.1 (Macintosh)</vt:lpwstr>
  </property>
  <property fmtid="{D5CDD505-2E9C-101B-9397-08002B2CF9AE}" pid="4" name="LastSaved">
    <vt:filetime>2020-06-02T00:00:00Z</vt:filetime>
  </property>
  <property fmtid="{D5CDD505-2E9C-101B-9397-08002B2CF9AE}" pid="5" name="ContentTypeId">
    <vt:lpwstr>0x0101008F37679D748C33469F9A168B115B98CC</vt:lpwstr>
  </property>
</Properties>
</file>